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0"/>
  </p:notesMasterIdLst>
  <p:sldIdLst>
    <p:sldId id="256" r:id="rId2"/>
    <p:sldId id="275" r:id="rId3"/>
    <p:sldId id="276" r:id="rId4"/>
    <p:sldId id="277" r:id="rId5"/>
    <p:sldId id="281" r:id="rId6"/>
    <p:sldId id="278" r:id="rId7"/>
    <p:sldId id="280" r:id="rId8"/>
    <p:sldId id="282" r:id="rId9"/>
    <p:sldId id="279" r:id="rId10"/>
    <p:sldId id="269" r:id="rId11"/>
    <p:sldId id="271" r:id="rId12"/>
    <p:sldId id="283" r:id="rId13"/>
    <p:sldId id="284" r:id="rId14"/>
    <p:sldId id="285" r:id="rId15"/>
    <p:sldId id="272" r:id="rId16"/>
    <p:sldId id="287" r:id="rId17"/>
    <p:sldId id="274" r:id="rId18"/>
    <p:sldId id="28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C8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6884A2-F9F6-4177-82A9-6D068E4698F7}" v="302" dt="2023-03-22T14:51:11.4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2"/>
    <p:restoredTop sz="94787"/>
  </p:normalViewPr>
  <p:slideViewPr>
    <p:cSldViewPr snapToGrid="0">
      <p:cViewPr>
        <p:scale>
          <a:sx n="81" d="100"/>
          <a:sy n="81" d="100"/>
        </p:scale>
        <p:origin x="42" y="141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mark.griffinn@gmail.com" userId="f9ddf8891b16e23a" providerId="LiveId" clId="{8D6884A2-F9F6-4177-82A9-6D068E4698F7}"/>
    <pc:docChg chg="custSel addSld delSld modSld">
      <pc:chgData name="mmark.griffinn@gmail.com" userId="f9ddf8891b16e23a" providerId="LiveId" clId="{8D6884A2-F9F6-4177-82A9-6D068E4698F7}" dt="2023-03-22T14:59:07.839" v="1019" actId="47"/>
      <pc:docMkLst>
        <pc:docMk/>
      </pc:docMkLst>
      <pc:sldChg chg="addSp modSp mod">
        <pc:chgData name="mmark.griffinn@gmail.com" userId="f9ddf8891b16e23a" providerId="LiveId" clId="{8D6884A2-F9F6-4177-82A9-6D068E4698F7}" dt="2023-03-22T14:08:51.933" v="965" actId="20577"/>
        <pc:sldMkLst>
          <pc:docMk/>
          <pc:sldMk cId="9233762" sldId="269"/>
        </pc:sldMkLst>
        <pc:spChg chg="mod">
          <ac:chgData name="mmark.griffinn@gmail.com" userId="f9ddf8891b16e23a" providerId="LiveId" clId="{8D6884A2-F9F6-4177-82A9-6D068E4698F7}" dt="2023-03-22T14:08:51.933" v="965" actId="20577"/>
          <ac:spMkLst>
            <pc:docMk/>
            <pc:sldMk cId="9233762" sldId="269"/>
            <ac:spMk id="2" creationId="{D2F2C3BF-2F6B-ED8D-0B10-93B8624AF7AB}"/>
          </ac:spMkLst>
        </pc:spChg>
        <pc:picChg chg="add mod">
          <ac:chgData name="mmark.griffinn@gmail.com" userId="f9ddf8891b16e23a" providerId="LiveId" clId="{8D6884A2-F9F6-4177-82A9-6D068E4698F7}" dt="2023-03-22T14:07:55.612" v="870"/>
          <ac:picMkLst>
            <pc:docMk/>
            <pc:sldMk cId="9233762" sldId="269"/>
            <ac:picMk id="3" creationId="{802E68FF-B5C6-B1B1-FEAE-7612A7545471}"/>
          </ac:picMkLst>
        </pc:picChg>
      </pc:sldChg>
      <pc:sldChg chg="addSp modSp">
        <pc:chgData name="mmark.griffinn@gmail.com" userId="f9ddf8891b16e23a" providerId="LiveId" clId="{8D6884A2-F9F6-4177-82A9-6D068E4698F7}" dt="2023-03-22T14:08:56.446" v="966"/>
        <pc:sldMkLst>
          <pc:docMk/>
          <pc:sldMk cId="1258838732" sldId="271"/>
        </pc:sldMkLst>
        <pc:picChg chg="add mod">
          <ac:chgData name="mmark.griffinn@gmail.com" userId="f9ddf8891b16e23a" providerId="LiveId" clId="{8D6884A2-F9F6-4177-82A9-6D068E4698F7}" dt="2023-03-22T14:08:56.446" v="966"/>
          <ac:picMkLst>
            <pc:docMk/>
            <pc:sldMk cId="1258838732" sldId="271"/>
            <ac:picMk id="2" creationId="{ECB743E6-9B64-0647-9AE0-86A4C2508C44}"/>
          </ac:picMkLst>
        </pc:picChg>
      </pc:sldChg>
      <pc:sldChg chg="addSp modSp mod modAnim">
        <pc:chgData name="mmark.griffinn@gmail.com" userId="f9ddf8891b16e23a" providerId="LiveId" clId="{8D6884A2-F9F6-4177-82A9-6D068E4698F7}" dt="2023-03-22T14:09:15.393" v="970"/>
        <pc:sldMkLst>
          <pc:docMk/>
          <pc:sldMk cId="4113758898" sldId="272"/>
        </pc:sldMkLst>
        <pc:spChg chg="mod">
          <ac:chgData name="mmark.griffinn@gmail.com" userId="f9ddf8891b16e23a" providerId="LiveId" clId="{8D6884A2-F9F6-4177-82A9-6D068E4698F7}" dt="2023-03-22T13:52:45.844" v="845" actId="27636"/>
          <ac:spMkLst>
            <pc:docMk/>
            <pc:sldMk cId="4113758898" sldId="272"/>
            <ac:spMk id="3" creationId="{BAD7137A-F85F-2C5E-94DD-427887D79BE8}"/>
          </ac:spMkLst>
        </pc:spChg>
        <pc:picChg chg="add mod">
          <ac:chgData name="mmark.griffinn@gmail.com" userId="f9ddf8891b16e23a" providerId="LiveId" clId="{8D6884A2-F9F6-4177-82A9-6D068E4698F7}" dt="2023-03-22T14:09:15.393" v="970"/>
          <ac:picMkLst>
            <pc:docMk/>
            <pc:sldMk cId="4113758898" sldId="272"/>
            <ac:picMk id="4" creationId="{E215170F-0A1F-A01E-ECD0-81744DA0353E}"/>
          </ac:picMkLst>
        </pc:picChg>
        <pc:picChg chg="add mod">
          <ac:chgData name="mmark.griffinn@gmail.com" userId="f9ddf8891b16e23a" providerId="LiveId" clId="{8D6884A2-F9F6-4177-82A9-6D068E4698F7}" dt="2023-03-22T09:01:53.796" v="604" actId="1076"/>
          <ac:picMkLst>
            <pc:docMk/>
            <pc:sldMk cId="4113758898" sldId="272"/>
            <ac:picMk id="3074" creationId="{430BEF85-9705-0F57-4A73-193A87FB8151}"/>
          </ac:picMkLst>
        </pc:picChg>
      </pc:sldChg>
      <pc:sldChg chg="addSp modSp">
        <pc:chgData name="mmark.griffinn@gmail.com" userId="f9ddf8891b16e23a" providerId="LiveId" clId="{8D6884A2-F9F6-4177-82A9-6D068E4698F7}" dt="2023-03-22T14:09:27.250" v="973"/>
        <pc:sldMkLst>
          <pc:docMk/>
          <pc:sldMk cId="3621008079" sldId="274"/>
        </pc:sldMkLst>
        <pc:picChg chg="add mod">
          <ac:chgData name="mmark.griffinn@gmail.com" userId="f9ddf8891b16e23a" providerId="LiveId" clId="{8D6884A2-F9F6-4177-82A9-6D068E4698F7}" dt="2023-03-22T14:09:27.250" v="973"/>
          <ac:picMkLst>
            <pc:docMk/>
            <pc:sldMk cId="3621008079" sldId="274"/>
            <ac:picMk id="3" creationId="{CD3E0D1E-572E-75EA-E4CD-19B03F96D802}"/>
          </ac:picMkLst>
        </pc:picChg>
      </pc:sldChg>
      <pc:sldChg chg="addSp delSp modSp mod modAnim">
        <pc:chgData name="mmark.griffinn@gmail.com" userId="f9ddf8891b16e23a" providerId="LiveId" clId="{8D6884A2-F9F6-4177-82A9-6D068E4698F7}" dt="2023-03-22T14:06:59.183" v="862"/>
        <pc:sldMkLst>
          <pc:docMk/>
          <pc:sldMk cId="3017309902" sldId="275"/>
        </pc:sldMkLst>
        <pc:spChg chg="mod">
          <ac:chgData name="mmark.griffinn@gmail.com" userId="f9ddf8891b16e23a" providerId="LiveId" clId="{8D6884A2-F9F6-4177-82A9-6D068E4698F7}" dt="2023-03-22T09:42:35.689" v="613" actId="20577"/>
          <ac:spMkLst>
            <pc:docMk/>
            <pc:sldMk cId="3017309902" sldId="275"/>
            <ac:spMk id="3" creationId="{B19A6624-C9AA-4D1E-E310-231D3E7B4DB1}"/>
          </ac:spMkLst>
        </pc:spChg>
        <pc:spChg chg="add mod">
          <ac:chgData name="mmark.griffinn@gmail.com" userId="f9ddf8891b16e23a" providerId="LiveId" clId="{8D6884A2-F9F6-4177-82A9-6D068E4698F7}" dt="2023-03-22T09:46:11.452" v="614" actId="571"/>
          <ac:spMkLst>
            <pc:docMk/>
            <pc:sldMk cId="3017309902" sldId="275"/>
            <ac:spMk id="4" creationId="{DABF1870-D23E-EC3D-47A8-F7993BB4234D}"/>
          </ac:spMkLst>
        </pc:spChg>
        <pc:picChg chg="add mod">
          <ac:chgData name="mmark.griffinn@gmail.com" userId="f9ddf8891b16e23a" providerId="LiveId" clId="{8D6884A2-F9F6-4177-82A9-6D068E4698F7}" dt="2023-03-22T09:46:11.452" v="614" actId="571"/>
          <ac:picMkLst>
            <pc:docMk/>
            <pc:sldMk cId="3017309902" sldId="275"/>
            <ac:picMk id="5" creationId="{624035C8-B6A3-2834-965C-73D3CB6A6BA6}"/>
          </ac:picMkLst>
        </pc:picChg>
        <pc:picChg chg="add mod">
          <ac:chgData name="mmark.griffinn@gmail.com" userId="f9ddf8891b16e23a" providerId="LiveId" clId="{8D6884A2-F9F6-4177-82A9-6D068E4698F7}" dt="2023-03-22T09:46:11.452" v="614" actId="571"/>
          <ac:picMkLst>
            <pc:docMk/>
            <pc:sldMk cId="3017309902" sldId="275"/>
            <ac:picMk id="6" creationId="{38805C59-328E-E71A-4F9D-F24D6A39C03F}"/>
          </ac:picMkLst>
        </pc:picChg>
        <pc:picChg chg="add mod">
          <ac:chgData name="mmark.griffinn@gmail.com" userId="f9ddf8891b16e23a" providerId="LiveId" clId="{8D6884A2-F9F6-4177-82A9-6D068E4698F7}" dt="2023-03-22T14:06:59.183" v="862"/>
          <ac:picMkLst>
            <pc:docMk/>
            <pc:sldMk cId="3017309902" sldId="275"/>
            <ac:picMk id="7" creationId="{17C73B43-EBCE-C58E-1392-04EC6B8CA563}"/>
          </ac:picMkLst>
        </pc:picChg>
        <pc:picChg chg="add mod">
          <ac:chgData name="mmark.griffinn@gmail.com" userId="f9ddf8891b16e23a" providerId="LiveId" clId="{8D6884A2-F9F6-4177-82A9-6D068E4698F7}" dt="2023-03-22T08:28:12.181" v="212" actId="1076"/>
          <ac:picMkLst>
            <pc:docMk/>
            <pc:sldMk cId="3017309902" sldId="275"/>
            <ac:picMk id="1026" creationId="{2055176F-F68B-6571-4738-9A12190F547F}"/>
          </ac:picMkLst>
        </pc:picChg>
        <pc:picChg chg="add del mod">
          <ac:chgData name="mmark.griffinn@gmail.com" userId="f9ddf8891b16e23a" providerId="LiveId" clId="{8D6884A2-F9F6-4177-82A9-6D068E4698F7}" dt="2023-03-22T08:27:08.752" v="204" actId="478"/>
          <ac:picMkLst>
            <pc:docMk/>
            <pc:sldMk cId="3017309902" sldId="275"/>
            <ac:picMk id="1028" creationId="{4F4C7B12-C0C3-91F4-B5A2-8E5689AD693B}"/>
          </ac:picMkLst>
        </pc:picChg>
        <pc:picChg chg="add mod">
          <ac:chgData name="mmark.griffinn@gmail.com" userId="f9ddf8891b16e23a" providerId="LiveId" clId="{8D6884A2-F9F6-4177-82A9-6D068E4698F7}" dt="2023-03-22T08:28:01.930" v="211" actId="1076"/>
          <ac:picMkLst>
            <pc:docMk/>
            <pc:sldMk cId="3017309902" sldId="275"/>
            <ac:picMk id="1030" creationId="{4744FF84-A152-F102-DD81-2D10E9B82223}"/>
          </ac:picMkLst>
        </pc:picChg>
        <pc:picChg chg="del">
          <ac:chgData name="mmark.griffinn@gmail.com" userId="f9ddf8891b16e23a" providerId="LiveId" clId="{8D6884A2-F9F6-4177-82A9-6D068E4698F7}" dt="2023-03-22T08:24:50.757" v="199" actId="478"/>
          <ac:picMkLst>
            <pc:docMk/>
            <pc:sldMk cId="3017309902" sldId="275"/>
            <ac:picMk id="3074" creationId="{FB6D0890-1686-D64F-CAE2-DBDD02CEA166}"/>
          </ac:picMkLst>
        </pc:picChg>
      </pc:sldChg>
      <pc:sldChg chg="addSp modSp mod modAnim">
        <pc:chgData name="mmark.griffinn@gmail.com" userId="f9ddf8891b16e23a" providerId="LiveId" clId="{8D6884A2-F9F6-4177-82A9-6D068E4698F7}" dt="2023-03-22T14:07:11.530" v="863"/>
        <pc:sldMkLst>
          <pc:docMk/>
          <pc:sldMk cId="520060663" sldId="276"/>
        </pc:sldMkLst>
        <pc:spChg chg="mod">
          <ac:chgData name="mmark.griffinn@gmail.com" userId="f9ddf8891b16e23a" providerId="LiveId" clId="{8D6884A2-F9F6-4177-82A9-6D068E4698F7}" dt="2023-03-22T08:52:08.086" v="492" actId="1076"/>
          <ac:spMkLst>
            <pc:docMk/>
            <pc:sldMk cId="520060663" sldId="276"/>
            <ac:spMk id="7" creationId="{8D1A0C16-AB05-B198-8999-F4B8766D3BE1}"/>
          </ac:spMkLst>
        </pc:spChg>
        <pc:picChg chg="add mod">
          <ac:chgData name="mmark.griffinn@gmail.com" userId="f9ddf8891b16e23a" providerId="LiveId" clId="{8D6884A2-F9F6-4177-82A9-6D068E4698F7}" dt="2023-03-22T14:07:11.530" v="863"/>
          <ac:picMkLst>
            <pc:docMk/>
            <pc:sldMk cId="520060663" sldId="276"/>
            <ac:picMk id="3" creationId="{43153F71-F4A3-3D19-21D8-7A0F84E0D841}"/>
          </ac:picMkLst>
        </pc:picChg>
        <pc:picChg chg="add mod">
          <ac:chgData name="mmark.griffinn@gmail.com" userId="f9ddf8891b16e23a" providerId="LiveId" clId="{8D6884A2-F9F6-4177-82A9-6D068E4698F7}" dt="2023-03-22T08:52:10.655" v="493" actId="1076"/>
          <ac:picMkLst>
            <pc:docMk/>
            <pc:sldMk cId="520060663" sldId="276"/>
            <ac:picMk id="2050" creationId="{675E15E3-5F6D-89CA-16A3-442BFF149987}"/>
          </ac:picMkLst>
        </pc:picChg>
      </pc:sldChg>
      <pc:sldChg chg="addSp modSp mod modAnim">
        <pc:chgData name="mmark.griffinn@gmail.com" userId="f9ddf8891b16e23a" providerId="LiveId" clId="{8D6884A2-F9F6-4177-82A9-6D068E4698F7}" dt="2023-03-22T14:34:41.973" v="1011" actId="14100"/>
        <pc:sldMkLst>
          <pc:docMk/>
          <pc:sldMk cId="3551020706" sldId="277"/>
        </pc:sldMkLst>
        <pc:spChg chg="mod">
          <ac:chgData name="mmark.griffinn@gmail.com" userId="f9ddf8891b16e23a" providerId="LiveId" clId="{8D6884A2-F9F6-4177-82A9-6D068E4698F7}" dt="2023-03-22T14:34:27.488" v="1009" actId="14100"/>
          <ac:spMkLst>
            <pc:docMk/>
            <pc:sldMk cId="3551020706" sldId="277"/>
            <ac:spMk id="6" creationId="{98C06566-43B0-B422-3009-00A399140909}"/>
          </ac:spMkLst>
        </pc:spChg>
        <pc:picChg chg="add mod">
          <ac:chgData name="mmark.griffinn@gmail.com" userId="f9ddf8891b16e23a" providerId="LiveId" clId="{8D6884A2-F9F6-4177-82A9-6D068E4698F7}" dt="2023-03-22T14:07:18.807" v="864"/>
          <ac:picMkLst>
            <pc:docMk/>
            <pc:sldMk cId="3551020706" sldId="277"/>
            <ac:picMk id="3" creationId="{2B2CE4F9-BBC2-0710-E8D0-3A02C293060F}"/>
          </ac:picMkLst>
        </pc:picChg>
        <pc:picChg chg="add mod">
          <ac:chgData name="mmark.griffinn@gmail.com" userId="f9ddf8891b16e23a" providerId="LiveId" clId="{8D6884A2-F9F6-4177-82A9-6D068E4698F7}" dt="2023-03-22T14:34:41.973" v="1011" actId="14100"/>
          <ac:picMkLst>
            <pc:docMk/>
            <pc:sldMk cId="3551020706" sldId="277"/>
            <ac:picMk id="16386" creationId="{9F2AAA38-3F6E-9DBD-9CAE-4FC2CCAB8484}"/>
          </ac:picMkLst>
        </pc:picChg>
      </pc:sldChg>
      <pc:sldChg chg="addSp modSp mod modAnim">
        <pc:chgData name="mmark.griffinn@gmail.com" userId="f9ddf8891b16e23a" providerId="LiveId" clId="{8D6884A2-F9F6-4177-82A9-6D068E4698F7}" dt="2023-03-22T14:07:37.026" v="866"/>
        <pc:sldMkLst>
          <pc:docMk/>
          <pc:sldMk cId="2692644877" sldId="278"/>
        </pc:sldMkLst>
        <pc:spChg chg="mod">
          <ac:chgData name="mmark.griffinn@gmail.com" userId="f9ddf8891b16e23a" providerId="LiveId" clId="{8D6884A2-F9F6-4177-82A9-6D068E4698F7}" dt="2023-03-22T14:04:00.277" v="853" actId="2711"/>
          <ac:spMkLst>
            <pc:docMk/>
            <pc:sldMk cId="2692644877" sldId="278"/>
            <ac:spMk id="6" creationId="{43B7AE1A-D338-7D66-5033-D19CD071D377}"/>
          </ac:spMkLst>
        </pc:spChg>
        <pc:picChg chg="add mod">
          <ac:chgData name="mmark.griffinn@gmail.com" userId="f9ddf8891b16e23a" providerId="LiveId" clId="{8D6884A2-F9F6-4177-82A9-6D068E4698F7}" dt="2023-03-22T14:07:37.026" v="866"/>
          <ac:picMkLst>
            <pc:docMk/>
            <pc:sldMk cId="2692644877" sldId="278"/>
            <ac:picMk id="3" creationId="{A89ECD24-1BA6-E3FC-DB44-BB35FC8E0FAA}"/>
          </ac:picMkLst>
        </pc:picChg>
      </pc:sldChg>
      <pc:sldChg chg="addSp modSp mod modAnim">
        <pc:chgData name="mmark.griffinn@gmail.com" userId="f9ddf8891b16e23a" providerId="LiveId" clId="{8D6884A2-F9F6-4177-82A9-6D068E4698F7}" dt="2023-03-22T14:07:48.073" v="869"/>
        <pc:sldMkLst>
          <pc:docMk/>
          <pc:sldMk cId="2501084956" sldId="279"/>
        </pc:sldMkLst>
        <pc:spChg chg="mod">
          <ac:chgData name="mmark.griffinn@gmail.com" userId="f9ddf8891b16e23a" providerId="LiveId" clId="{8D6884A2-F9F6-4177-82A9-6D068E4698F7}" dt="2023-03-22T08:40:53.138" v="418" actId="20577"/>
          <ac:spMkLst>
            <pc:docMk/>
            <pc:sldMk cId="2501084956" sldId="279"/>
            <ac:spMk id="11" creationId="{76F861FC-1BA0-0081-CACE-CBD7C88C3AFE}"/>
          </ac:spMkLst>
        </pc:spChg>
        <pc:picChg chg="add mod">
          <ac:chgData name="mmark.griffinn@gmail.com" userId="f9ddf8891b16e23a" providerId="LiveId" clId="{8D6884A2-F9F6-4177-82A9-6D068E4698F7}" dt="2023-03-22T14:07:48.073" v="869"/>
          <ac:picMkLst>
            <pc:docMk/>
            <pc:sldMk cId="2501084956" sldId="279"/>
            <ac:picMk id="3" creationId="{85E7546C-7DFB-AD7E-7345-DEA0564B1967}"/>
          </ac:picMkLst>
        </pc:picChg>
      </pc:sldChg>
      <pc:sldChg chg="addSp modSp mod modAnim">
        <pc:chgData name="mmark.griffinn@gmail.com" userId="f9ddf8891b16e23a" providerId="LiveId" clId="{8D6884A2-F9F6-4177-82A9-6D068E4698F7}" dt="2023-03-22T14:07:41.288" v="867"/>
        <pc:sldMkLst>
          <pc:docMk/>
          <pc:sldMk cId="465400732" sldId="280"/>
        </pc:sldMkLst>
        <pc:spChg chg="mod">
          <ac:chgData name="mmark.griffinn@gmail.com" userId="f9ddf8891b16e23a" providerId="LiveId" clId="{8D6884A2-F9F6-4177-82A9-6D068E4698F7}" dt="2023-03-22T08:39:53.895" v="405" actId="20577"/>
          <ac:spMkLst>
            <pc:docMk/>
            <pc:sldMk cId="465400732" sldId="280"/>
            <ac:spMk id="3" creationId="{1C142AC0-2E8A-2BCF-BECE-449A5F63DF83}"/>
          </ac:spMkLst>
        </pc:spChg>
        <pc:picChg chg="add mod">
          <ac:chgData name="mmark.griffinn@gmail.com" userId="f9ddf8891b16e23a" providerId="LiveId" clId="{8D6884A2-F9F6-4177-82A9-6D068E4698F7}" dt="2023-03-22T14:07:41.288" v="867"/>
          <ac:picMkLst>
            <pc:docMk/>
            <pc:sldMk cId="465400732" sldId="280"/>
            <ac:picMk id="4" creationId="{49DC7CDC-4944-FC44-DF88-E696BA469480}"/>
          </ac:picMkLst>
        </pc:picChg>
      </pc:sldChg>
      <pc:sldChg chg="addSp modSp mod modAnim">
        <pc:chgData name="mmark.griffinn@gmail.com" userId="f9ddf8891b16e23a" providerId="LiveId" clId="{8D6884A2-F9F6-4177-82A9-6D068E4698F7}" dt="2023-03-22T14:07:25.421" v="865"/>
        <pc:sldMkLst>
          <pc:docMk/>
          <pc:sldMk cId="3827655800" sldId="281"/>
        </pc:sldMkLst>
        <pc:spChg chg="mod">
          <ac:chgData name="mmark.griffinn@gmail.com" userId="f9ddf8891b16e23a" providerId="LiveId" clId="{8D6884A2-F9F6-4177-82A9-6D068E4698F7}" dt="2023-03-22T08:35:06.305" v="276" actId="20577"/>
          <ac:spMkLst>
            <pc:docMk/>
            <pc:sldMk cId="3827655800" sldId="281"/>
            <ac:spMk id="6" creationId="{4F60EAB9-A8A7-520C-FE87-5907F16AC337}"/>
          </ac:spMkLst>
        </pc:spChg>
        <pc:spChg chg="mod">
          <ac:chgData name="mmark.griffinn@gmail.com" userId="f9ddf8891b16e23a" providerId="LiveId" clId="{8D6884A2-F9F6-4177-82A9-6D068E4698F7}" dt="2023-03-22T08:36:03.898" v="284" actId="255"/>
          <ac:spMkLst>
            <pc:docMk/>
            <pc:sldMk cId="3827655800" sldId="281"/>
            <ac:spMk id="7" creationId="{12018B62-8A9B-C6F9-0185-A39FB892EAA7}"/>
          </ac:spMkLst>
        </pc:spChg>
        <pc:picChg chg="add mod">
          <ac:chgData name="mmark.griffinn@gmail.com" userId="f9ddf8891b16e23a" providerId="LiveId" clId="{8D6884A2-F9F6-4177-82A9-6D068E4698F7}" dt="2023-03-22T14:07:25.421" v="865"/>
          <ac:picMkLst>
            <pc:docMk/>
            <pc:sldMk cId="3827655800" sldId="281"/>
            <ac:picMk id="3" creationId="{6534BF76-CDE8-BE2F-98D2-FE98F8623964}"/>
          </ac:picMkLst>
        </pc:picChg>
      </pc:sldChg>
      <pc:sldChg chg="addSp modSp mod">
        <pc:chgData name="mmark.griffinn@gmail.com" userId="f9ddf8891b16e23a" providerId="LiveId" clId="{8D6884A2-F9F6-4177-82A9-6D068E4698F7}" dt="2023-03-22T14:07:44.429" v="868"/>
        <pc:sldMkLst>
          <pc:docMk/>
          <pc:sldMk cId="1475411151" sldId="282"/>
        </pc:sldMkLst>
        <pc:spChg chg="mod">
          <ac:chgData name="mmark.griffinn@gmail.com" userId="f9ddf8891b16e23a" providerId="LiveId" clId="{8D6884A2-F9F6-4177-82A9-6D068E4698F7}" dt="2023-03-22T14:04:14.376" v="854" actId="2711"/>
          <ac:spMkLst>
            <pc:docMk/>
            <pc:sldMk cId="1475411151" sldId="282"/>
            <ac:spMk id="4" creationId="{83ACC81A-F633-AB86-9F92-42FF773A6BDD}"/>
          </ac:spMkLst>
        </pc:spChg>
        <pc:picChg chg="add mod">
          <ac:chgData name="mmark.griffinn@gmail.com" userId="f9ddf8891b16e23a" providerId="LiveId" clId="{8D6884A2-F9F6-4177-82A9-6D068E4698F7}" dt="2023-03-22T14:07:44.429" v="868"/>
          <ac:picMkLst>
            <pc:docMk/>
            <pc:sldMk cId="1475411151" sldId="282"/>
            <ac:picMk id="3" creationId="{2108EDCD-3BEA-F0ED-B46D-57C7B16AE207}"/>
          </ac:picMkLst>
        </pc:picChg>
      </pc:sldChg>
      <pc:sldChg chg="addSp modSp modAnim">
        <pc:chgData name="mmark.griffinn@gmail.com" userId="f9ddf8891b16e23a" providerId="LiveId" clId="{8D6884A2-F9F6-4177-82A9-6D068E4698F7}" dt="2023-03-22T14:09:00.329" v="967"/>
        <pc:sldMkLst>
          <pc:docMk/>
          <pc:sldMk cId="3738403866" sldId="283"/>
        </pc:sldMkLst>
        <pc:picChg chg="add mod">
          <ac:chgData name="mmark.griffinn@gmail.com" userId="f9ddf8891b16e23a" providerId="LiveId" clId="{8D6884A2-F9F6-4177-82A9-6D068E4698F7}" dt="2023-03-22T14:09:00.329" v="967"/>
          <ac:picMkLst>
            <pc:docMk/>
            <pc:sldMk cId="3738403866" sldId="283"/>
            <ac:picMk id="2" creationId="{E7722E75-10E5-458F-B146-8AEE2F1EF773}"/>
          </ac:picMkLst>
        </pc:picChg>
      </pc:sldChg>
      <pc:sldChg chg="addSp modSp mod modAnim">
        <pc:chgData name="mmark.griffinn@gmail.com" userId="f9ddf8891b16e23a" providerId="LiveId" clId="{8D6884A2-F9F6-4177-82A9-6D068E4698F7}" dt="2023-03-22T14:09:03.148" v="968"/>
        <pc:sldMkLst>
          <pc:docMk/>
          <pc:sldMk cId="1545510204" sldId="284"/>
        </pc:sldMkLst>
        <pc:spChg chg="mod">
          <ac:chgData name="mmark.griffinn@gmail.com" userId="f9ddf8891b16e23a" providerId="LiveId" clId="{8D6884A2-F9F6-4177-82A9-6D068E4698F7}" dt="2023-03-22T13:52:01.354" v="776" actId="20577"/>
          <ac:spMkLst>
            <pc:docMk/>
            <pc:sldMk cId="1545510204" sldId="284"/>
            <ac:spMk id="3" creationId="{BAD7137A-F85F-2C5E-94DD-427887D79BE8}"/>
          </ac:spMkLst>
        </pc:spChg>
        <pc:picChg chg="add mod">
          <ac:chgData name="mmark.griffinn@gmail.com" userId="f9ddf8891b16e23a" providerId="LiveId" clId="{8D6884A2-F9F6-4177-82A9-6D068E4698F7}" dt="2023-03-22T14:09:03.148" v="968"/>
          <ac:picMkLst>
            <pc:docMk/>
            <pc:sldMk cId="1545510204" sldId="284"/>
            <ac:picMk id="4" creationId="{49649BF7-DF03-640D-0D98-8DED003C828C}"/>
          </ac:picMkLst>
        </pc:picChg>
      </pc:sldChg>
      <pc:sldChg chg="addSp delSp modSp mod modAnim">
        <pc:chgData name="mmark.griffinn@gmail.com" userId="f9ddf8891b16e23a" providerId="LiveId" clId="{8D6884A2-F9F6-4177-82A9-6D068E4698F7}" dt="2023-03-22T14:51:11.492" v="1017" actId="20577"/>
        <pc:sldMkLst>
          <pc:docMk/>
          <pc:sldMk cId="1320751164" sldId="285"/>
        </pc:sldMkLst>
        <pc:spChg chg="add del mod">
          <ac:chgData name="mmark.griffinn@gmail.com" userId="f9ddf8891b16e23a" providerId="LiveId" clId="{8D6884A2-F9F6-4177-82A9-6D068E4698F7}" dt="2023-03-22T14:51:11.492" v="1017" actId="20577"/>
          <ac:spMkLst>
            <pc:docMk/>
            <pc:sldMk cId="1320751164" sldId="285"/>
            <ac:spMk id="3" creationId="{BAD7137A-F85F-2C5E-94DD-427887D79BE8}"/>
          </ac:spMkLst>
        </pc:spChg>
        <pc:spChg chg="add del mod">
          <ac:chgData name="mmark.griffinn@gmail.com" userId="f9ddf8891b16e23a" providerId="LiveId" clId="{8D6884A2-F9F6-4177-82A9-6D068E4698F7}" dt="2023-03-22T14:17:50.872" v="984" actId="478"/>
          <ac:spMkLst>
            <pc:docMk/>
            <pc:sldMk cId="1320751164" sldId="285"/>
            <ac:spMk id="6" creationId="{D7258D8F-02C6-9B81-3859-114ECDAA4A12}"/>
          </ac:spMkLst>
        </pc:spChg>
        <pc:picChg chg="add del mod">
          <ac:chgData name="mmark.griffinn@gmail.com" userId="f9ddf8891b16e23a" providerId="LiveId" clId="{8D6884A2-F9F6-4177-82A9-6D068E4698F7}" dt="2023-03-22T14:15:40.196" v="978" actId="478"/>
          <ac:picMkLst>
            <pc:docMk/>
            <pc:sldMk cId="1320751164" sldId="285"/>
            <ac:picMk id="4" creationId="{A7E8F6BD-E294-1D89-5211-BD069E17B516}"/>
          </ac:picMkLst>
        </pc:picChg>
        <pc:picChg chg="add del mod">
          <ac:chgData name="mmark.griffinn@gmail.com" userId="f9ddf8891b16e23a" providerId="LiveId" clId="{8D6884A2-F9F6-4177-82A9-6D068E4698F7}" dt="2023-03-22T14:17:54.221" v="987"/>
          <ac:picMkLst>
            <pc:docMk/>
            <pc:sldMk cId="1320751164" sldId="285"/>
            <ac:picMk id="5" creationId="{8F02F429-365E-525E-5C81-1C8F41E13D61}"/>
          </ac:picMkLst>
        </pc:picChg>
        <pc:picChg chg="add del mod">
          <ac:chgData name="mmark.griffinn@gmail.com" userId="f9ddf8891b16e23a" providerId="LiveId" clId="{8D6884A2-F9F6-4177-82A9-6D068E4698F7}" dt="2023-03-22T14:17:52.585" v="985"/>
          <ac:picMkLst>
            <pc:docMk/>
            <pc:sldMk cId="1320751164" sldId="285"/>
            <ac:picMk id="6146" creationId="{869391F0-DB5A-FA9C-B88B-138659CA52FF}"/>
          </ac:picMkLst>
        </pc:picChg>
        <pc:picChg chg="add mod">
          <ac:chgData name="mmark.griffinn@gmail.com" userId="f9ddf8891b16e23a" providerId="LiveId" clId="{8D6884A2-F9F6-4177-82A9-6D068E4698F7}" dt="2023-03-22T14:18:10.998" v="993" actId="1076"/>
          <ac:picMkLst>
            <pc:docMk/>
            <pc:sldMk cId="1320751164" sldId="285"/>
            <ac:picMk id="6148" creationId="{273626D3-F1B5-4099-FF7E-ACB8FB44E601}"/>
          </ac:picMkLst>
        </pc:picChg>
      </pc:sldChg>
      <pc:sldChg chg="addSp modSp">
        <pc:chgData name="mmark.griffinn@gmail.com" userId="f9ddf8891b16e23a" providerId="LiveId" clId="{8D6884A2-F9F6-4177-82A9-6D068E4698F7}" dt="2023-03-22T14:09:30.422" v="974"/>
        <pc:sldMkLst>
          <pc:docMk/>
          <pc:sldMk cId="2166909834" sldId="286"/>
        </pc:sldMkLst>
        <pc:picChg chg="add mod">
          <ac:chgData name="mmark.griffinn@gmail.com" userId="f9ddf8891b16e23a" providerId="LiveId" clId="{8D6884A2-F9F6-4177-82A9-6D068E4698F7}" dt="2023-03-22T14:09:30.422" v="974"/>
          <ac:picMkLst>
            <pc:docMk/>
            <pc:sldMk cId="2166909834" sldId="286"/>
            <ac:picMk id="3" creationId="{E0DAFBD2-75B5-0093-6340-A27BA371E085}"/>
          </ac:picMkLst>
        </pc:picChg>
      </pc:sldChg>
      <pc:sldChg chg="addSp delSp modSp add mod">
        <pc:chgData name="mmark.griffinn@gmail.com" userId="f9ddf8891b16e23a" providerId="LiveId" clId="{8D6884A2-F9F6-4177-82A9-6D068E4698F7}" dt="2023-03-22T14:09:23.558" v="972" actId="478"/>
        <pc:sldMkLst>
          <pc:docMk/>
          <pc:sldMk cId="3141946027" sldId="287"/>
        </pc:sldMkLst>
        <pc:spChg chg="del mod">
          <ac:chgData name="mmark.griffinn@gmail.com" userId="f9ddf8891b16e23a" providerId="LiveId" clId="{8D6884A2-F9F6-4177-82A9-6D068E4698F7}" dt="2023-03-21T14:48:19.581" v="192" actId="478"/>
          <ac:spMkLst>
            <pc:docMk/>
            <pc:sldMk cId="3141946027" sldId="287"/>
            <ac:spMk id="3" creationId="{85C3ACCF-3A3C-DA12-7B5C-FDC47AEDB048}"/>
          </ac:spMkLst>
        </pc:spChg>
        <pc:spChg chg="mod">
          <ac:chgData name="mmark.griffinn@gmail.com" userId="f9ddf8891b16e23a" providerId="LiveId" clId="{8D6884A2-F9F6-4177-82A9-6D068E4698F7}" dt="2023-03-22T13:58:47.097" v="849" actId="27636"/>
          <ac:spMkLst>
            <pc:docMk/>
            <pc:sldMk cId="3141946027" sldId="287"/>
            <ac:spMk id="9" creationId="{4CC18FDE-0752-3D52-D142-F84DDD4554D8}"/>
          </ac:spMkLst>
        </pc:spChg>
        <pc:picChg chg="mod">
          <ac:chgData name="mmark.griffinn@gmail.com" userId="f9ddf8891b16e23a" providerId="LiveId" clId="{8D6884A2-F9F6-4177-82A9-6D068E4698F7}" dt="2023-03-22T13:59:01.502" v="851" actId="1076"/>
          <ac:picMkLst>
            <pc:docMk/>
            <pc:sldMk cId="3141946027" sldId="287"/>
            <ac:picMk id="2" creationId="{82B441D6-E294-1A2F-C6C8-0E9E655872CC}"/>
          </ac:picMkLst>
        </pc:picChg>
        <pc:picChg chg="add del mod">
          <ac:chgData name="mmark.griffinn@gmail.com" userId="f9ddf8891b16e23a" providerId="LiveId" clId="{8D6884A2-F9F6-4177-82A9-6D068E4698F7}" dt="2023-03-22T14:09:23.558" v="972" actId="478"/>
          <ac:picMkLst>
            <pc:docMk/>
            <pc:sldMk cId="3141946027" sldId="287"/>
            <ac:picMk id="3" creationId="{CFF3FF19-EAE6-69F2-D63C-2A31643CEC3A}"/>
          </ac:picMkLst>
        </pc:picChg>
      </pc:sldChg>
      <pc:sldChg chg="new del">
        <pc:chgData name="mmark.griffinn@gmail.com" userId="f9ddf8891b16e23a" providerId="LiveId" clId="{8D6884A2-F9F6-4177-82A9-6D068E4698F7}" dt="2023-03-22T09:49:40.031" v="635" actId="47"/>
        <pc:sldMkLst>
          <pc:docMk/>
          <pc:sldMk cId="2188706346" sldId="288"/>
        </pc:sldMkLst>
      </pc:sldChg>
      <pc:sldChg chg="new del">
        <pc:chgData name="mmark.griffinn@gmail.com" userId="f9ddf8891b16e23a" providerId="LiveId" clId="{8D6884A2-F9F6-4177-82A9-6D068E4698F7}" dt="2023-03-22T14:59:07.839" v="1019" actId="47"/>
        <pc:sldMkLst>
          <pc:docMk/>
          <pc:sldMk cId="4173297576" sldId="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F63E8-598F-F648-9EBA-A3A29EA95310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4A5C5-E718-AD49-B71D-0C0EFE6F5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4A5C5-E718-AD49-B71D-0C0EFE6F54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70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4A5C5-E718-AD49-B71D-0C0EFE6F54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38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4A5C5-E718-AD49-B71D-0C0EFE6F54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778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4A5C5-E718-AD49-B71D-0C0EFE6F54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611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F4A5C5-E718-AD49-B71D-0C0EFE6F549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174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4A5C5-E718-AD49-B71D-0C0EFE6F54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4A5C5-E718-AD49-B71D-0C0EFE6F54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62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4A5C5-E718-AD49-B71D-0C0EFE6F54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71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4A5C5-E718-AD49-B71D-0C0EFE6F54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35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4A5C5-E718-AD49-B71D-0C0EFE6F54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13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4A5C5-E718-AD49-B71D-0C0EFE6F54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53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4A5C5-E718-AD49-B71D-0C0EFE6F54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63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4A5C5-E718-AD49-B71D-0C0EFE6F54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61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4A5C5-E718-AD49-B71D-0C0EFE6F54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22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AA11-5549-BD28-BB5F-C0F6DD787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4DA8C-D55A-F329-1722-BABA22708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BF9A4-AE54-1476-8BFB-1F754876A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0DE9A-F3F9-59A3-3A00-3C6BBA53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002F0-B072-2B7F-1BB5-817C1A683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01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4FC9-0019-FBE1-300E-52398FDD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380DF3-3490-5621-4DAB-852A301FA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C4C60-D477-DE0D-F3DD-A84DF315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C8533-ECF0-7B08-2FD1-E07957DAD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95951-3832-D0BD-2FB6-02CDAE834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44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A705DC-58F8-1D15-126F-D2B63A1D5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A23D7A-A631-2CF7-9665-0BB8CDCB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82CAE-34DE-3098-F1F7-34D4648CD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C7239-B896-3131-E01C-E41132852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0FD71-1403-9D4D-279A-6BD2DDD2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9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248E8-D8BF-EDF7-FA1B-6DA04E80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11D0F-1CB7-CCEB-D87A-E1961E716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38D6C-3120-300A-60FC-43CBB60B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E8E9A-56B3-AF83-01A1-298A0823A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2E9AE-9404-3642-C863-38E1B5736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61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504AD-C295-E31F-12C9-C6F023ADD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C3DBE-1915-F1F5-E3B5-89FDDCD59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A909F-4522-8D4D-E1FC-55C200EC2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A55FB-59F1-8BF9-6055-7EA79D79F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71214-8500-371C-DEC7-C40ED02E3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5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354CF-99EF-38EA-DAD1-1298F1E5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48D05-EF08-EE0F-D5B1-ACF3A1E963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E0C728-5847-B6F5-3DAC-654737C05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A795C-C090-B54D-2989-FE4C50231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7EB3A-A6A1-4658-5D9F-AEB4AA6B3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2D208-94FD-AEB1-4BB9-C477821B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45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CC3B0-87B1-2490-0A88-6B3AD7D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6E74C-9951-FA81-1758-DB5B2DE24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2E6BE-A6BE-996E-7F35-1666838222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2B0A4B-B4F3-24D4-69E6-EE45C153E7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12A261-8496-7F28-4CEF-6225BD21B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5D22ED-8060-E7D2-5D66-1A11406AF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1F031F-4D87-5B35-CDC5-4797E4BD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37BA76-71D0-E822-D140-EEB04791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54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D0392-59AD-4838-3DEE-2CC961EF4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8B178-9A2C-FDB1-7698-685F5D36E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8DF7C-5084-2A8B-F402-D1E758FA6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0FB3EE-A38C-3F9D-D285-40D00BA87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74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69B882-AF8F-7F56-47E9-9CBAFCF6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3ED754-B723-F975-75D6-3B7C5F2CF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6CF0-397A-0553-7D48-01A110D40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31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4A8C5-546A-CB01-5B9D-C9D7FCF34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DB727-E76B-F5E7-2231-BB25F410B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025567-A784-9963-9C2B-0513B7150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9B95C-5927-6112-7FA6-7BCCFF402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42E9B-D530-39E7-2696-8A47EF54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F1248-35E0-C0FE-94CA-299A68029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11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5AC7-E66F-6D3A-5372-AA6A1C5E8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2BCB85-2F7C-6293-49E4-397C81CCDF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DCDD3-745F-0DCC-B1CE-F85ED7C83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5A2D6-762D-4839-4CDC-BEA51ECE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2FAD0D-3AE2-41C5-859A-6A1083F56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E7324-523D-AF43-90B6-93BA3639C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56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465A3F-5376-7BEE-8596-3DF1495A2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F8CB2-77D3-115A-0CC7-CB3170C55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7FB50-55D7-4022-0267-E7FAC08A46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3/22/2023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31385-0EAF-0066-D0DD-CBD202C19B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9402E-A395-71B5-34E7-E80C06FFE0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89F9E-9962-4B7B-BA18-A15907CCC6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510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80/10447318.2021.1970433" TargetMode="External"/><Relationship Id="rId13" Type="http://schemas.openxmlformats.org/officeDocument/2006/relationships/hyperlink" Target="https://doi.org/10.1007/s10803-013-2012-7" TargetMode="External"/><Relationship Id="rId3" Type="http://schemas.openxmlformats.org/officeDocument/2006/relationships/hyperlink" Target="https://doi.org/10.1038/s41598-021-99864-y" TargetMode="External"/><Relationship Id="rId7" Type="http://schemas.openxmlformats.org/officeDocument/2006/relationships/hyperlink" Target="https://doi.org/10.1093/iwc/iwt049" TargetMode="External"/><Relationship Id="rId12" Type="http://schemas.openxmlformats.org/officeDocument/2006/relationships/hyperlink" Target="https://doi.org/10.1007/s10803-016-2878-2" TargetMode="External"/><Relationship Id="rId17" Type="http://schemas.openxmlformats.org/officeDocument/2006/relationships/image" Target="../media/image4.png"/><Relationship Id="rId2" Type="http://schemas.openxmlformats.org/officeDocument/2006/relationships/hyperlink" Target="https://doi.org/10.1176/appi.books.9780890425787" TargetMode="External"/><Relationship Id="rId16" Type="http://schemas.openxmlformats.org/officeDocument/2006/relationships/hyperlink" Target="https://doi.org/10.1007/s10803-021-05186-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physbeh.2013.12.011" TargetMode="External"/><Relationship Id="rId11" Type="http://schemas.openxmlformats.org/officeDocument/2006/relationships/hyperlink" Target="https://doi.org/10.1016/j.psyneuen.2014.04.004" TargetMode="External"/><Relationship Id="rId5" Type="http://schemas.openxmlformats.org/officeDocument/2006/relationships/hyperlink" Target="https://doi.org/10.1023/A:1005653411471" TargetMode="External"/><Relationship Id="rId15" Type="http://schemas.openxmlformats.org/officeDocument/2006/relationships/hyperlink" Target="https://doi.org/10.1002/aur.2864" TargetMode="External"/><Relationship Id="rId10" Type="http://schemas.openxmlformats.org/officeDocument/2006/relationships/hyperlink" Target="https://doi.org/10.1007/s10803-011-1361-3" TargetMode="External"/><Relationship Id="rId4" Type="http://schemas.openxmlformats.org/officeDocument/2006/relationships/hyperlink" Target="https://doi.org/10.1016/j.jaac.2019.08.478" TargetMode="External"/><Relationship Id="rId9" Type="http://schemas.openxmlformats.org/officeDocument/2006/relationships/hyperlink" Target="https://doi.org/10.1109/TG.2020.3006053" TargetMode="External"/><Relationship Id="rId14" Type="http://schemas.openxmlformats.org/officeDocument/2006/relationships/hyperlink" Target="https://doi.org/10.1177/1362361319868907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80/17588928.2019.1598349" TargetMode="External"/><Relationship Id="rId13" Type="http://schemas.openxmlformats.org/officeDocument/2006/relationships/hyperlink" Target="https://doi.org/10.1007/s10803-014-2248-x" TargetMode="External"/><Relationship Id="rId3" Type="http://schemas.openxmlformats.org/officeDocument/2006/relationships/hyperlink" Target="https://doi.org/10.1177/1362361320934214" TargetMode="External"/><Relationship Id="rId7" Type="http://schemas.openxmlformats.org/officeDocument/2006/relationships/hyperlink" Target="https://doi.org/10.1068/p7833" TargetMode="External"/><Relationship Id="rId12" Type="http://schemas.openxmlformats.org/officeDocument/2006/relationships/hyperlink" Target="https://doi.org/10.1007/s12144-022-04217-1" TargetMode="External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doi.org/10.1016/j.psychres.2020.11322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07/s10803-012-1608-7" TargetMode="External"/><Relationship Id="rId11" Type="http://schemas.openxmlformats.org/officeDocument/2006/relationships/hyperlink" Target="https://doi.org/10.1177/1088357612454916" TargetMode="External"/><Relationship Id="rId5" Type="http://schemas.openxmlformats.org/officeDocument/2006/relationships/hyperlink" Target="https://doi.org/10.1016/j.cognition.2017.04.002" TargetMode="External"/><Relationship Id="rId15" Type="http://schemas.openxmlformats.org/officeDocument/2006/relationships/hyperlink" Target="https://icd.who.int/" TargetMode="External"/><Relationship Id="rId10" Type="http://schemas.openxmlformats.org/officeDocument/2006/relationships/hyperlink" Target="https://doi.org/10.1016/j.dcn.2017.04.010" TargetMode="External"/><Relationship Id="rId4" Type="http://schemas.openxmlformats.org/officeDocument/2006/relationships/hyperlink" Target="https://doi.org/10.1007/s10803-016-2721-9" TargetMode="External"/><Relationship Id="rId9" Type="http://schemas.openxmlformats.org/officeDocument/2006/relationships/hyperlink" Target="https://doi.org/10.1016/j.rasd.2019.03.001" TargetMode="External"/><Relationship Id="rId14" Type="http://schemas.openxmlformats.org/officeDocument/2006/relationships/hyperlink" Target="https://doi.org/10.1155/2015/15170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B441D6-E294-1A2F-C6C8-0E9E65587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35069" r="9376"/>
          <a:stretch/>
        </p:blipFill>
        <p:spPr>
          <a:xfrm>
            <a:off x="0" y="-1"/>
            <a:ext cx="12191980" cy="68579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CC18FDE-0752-3D52-D142-F84DDD455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41571"/>
            <a:ext cx="9144000" cy="2900518"/>
          </a:xfrm>
        </p:spPr>
        <p:txBody>
          <a:bodyPr>
            <a:normAutofit fontScale="90000"/>
          </a:bodyPr>
          <a:lstStyle/>
          <a:p>
            <a:r>
              <a:rPr lang="en-GB" sz="4900" dirty="0">
                <a:solidFill>
                  <a:srgbClr val="FFFFFF"/>
                </a:solidFill>
                <a:latin typeface="+mn-lt"/>
              </a:rPr>
              <a:t>Investigating the Effect of State Anxiety on Real-Time Sensory Processing in Relation to Autistic Traits using Virtual Reality Environments</a:t>
            </a:r>
            <a:endParaRPr lang="en-US" sz="3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3ACCF-3A3C-DA12-7B5C-FDC47AEDB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8044"/>
            <a:ext cx="9144000" cy="109839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Mark Griffin</a:t>
            </a:r>
          </a:p>
          <a:p>
            <a:r>
              <a:rPr lang="en-US" dirty="0">
                <a:solidFill>
                  <a:srgbClr val="FFFFFF"/>
                </a:solidFill>
              </a:rPr>
              <a:t>Supervisor – Dr David Simmons</a:t>
            </a:r>
          </a:p>
        </p:txBody>
      </p:sp>
    </p:spTree>
    <p:extLst>
      <p:ext uri="{BB962C8B-B14F-4D97-AF65-F5344CB8AC3E}">
        <p14:creationId xmlns:p14="http://schemas.microsoft.com/office/powerpoint/2010/main" val="3069038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2C3BF-2F6B-ED8D-0B10-93B8624A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VR and State Anxiety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2E789B-BECA-8841-A2F6-A8036A1FE272}"/>
              </a:ext>
            </a:extLst>
          </p:cNvPr>
          <p:cNvSpPr txBox="1"/>
          <p:nvPr/>
        </p:nvSpPr>
        <p:spPr>
          <a:xfrm>
            <a:off x="37768" y="1545517"/>
            <a:ext cx="404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STAIS-5 Score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D8B9A-CC65-E16E-FA52-6C8071874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41"/>
          <a:stretch/>
        </p:blipFill>
        <p:spPr>
          <a:xfrm>
            <a:off x="41356" y="2147329"/>
            <a:ext cx="4050491" cy="3239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F5A766-D1BA-10FC-347F-4EDFCD193218}"/>
              </a:ext>
            </a:extLst>
          </p:cNvPr>
          <p:cNvSpPr txBox="1"/>
          <p:nvPr/>
        </p:nvSpPr>
        <p:spPr>
          <a:xfrm>
            <a:off x="4101631" y="1561174"/>
            <a:ext cx="404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Heart Rate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65573E2E-0DAE-A7BA-8957-E3ED74F2C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841"/>
          <a:stretch/>
        </p:blipFill>
        <p:spPr>
          <a:xfrm>
            <a:off x="4097754" y="2136865"/>
            <a:ext cx="4055744" cy="32437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42BC85-6E70-0012-DD32-855B873C372E}"/>
              </a:ext>
            </a:extLst>
          </p:cNvPr>
          <p:cNvSpPr txBox="1"/>
          <p:nvPr/>
        </p:nvSpPr>
        <p:spPr>
          <a:xfrm>
            <a:off x="8129653" y="1575252"/>
            <a:ext cx="404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Pupil Dilation</a:t>
            </a:r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FFC4EBEE-C30A-CC31-4B36-FFA0B4FEF4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32"/>
          <a:stretch/>
        </p:blipFill>
        <p:spPr>
          <a:xfrm>
            <a:off x="8136372" y="2190211"/>
            <a:ext cx="4055628" cy="32390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B7549FE-5C58-E4FE-9B9D-8AEC6A58AADF}"/>
              </a:ext>
            </a:extLst>
          </p:cNvPr>
          <p:cNvSpPr txBox="1"/>
          <p:nvPr/>
        </p:nvSpPr>
        <p:spPr>
          <a:xfrm>
            <a:off x="42184" y="5429275"/>
            <a:ext cx="40479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ffectLst/>
                <a:ea typeface="Calibri" panose="020F0502020204030204" pitchFamily="34" charset="0"/>
              </a:rPr>
              <a:t>(H</a:t>
            </a:r>
            <a:r>
              <a:rPr lang="en-GB" sz="2000" baseline="-25000" dirty="0">
                <a:effectLst/>
                <a:ea typeface="Calibri" panose="020F0502020204030204" pitchFamily="34" charset="0"/>
              </a:rPr>
              <a:t>(2)</a:t>
            </a:r>
            <a:r>
              <a:rPr lang="en-GB" sz="2000" dirty="0">
                <a:effectLst/>
                <a:ea typeface="Calibri" panose="020F0502020204030204" pitchFamily="34" charset="0"/>
              </a:rPr>
              <a:t> = 16.48, p &lt; 0.001)</a:t>
            </a:r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F-H (Z = 4.03, </a:t>
            </a:r>
            <a:r>
              <a:rPr lang="en-GB" sz="2000" dirty="0">
                <a:effectLst/>
                <a:ea typeface="Calibri" panose="020F0502020204030204" pitchFamily="34" charset="0"/>
              </a:rPr>
              <a:t>p</a:t>
            </a:r>
            <a:r>
              <a:rPr lang="en-GB" sz="2000" baseline="-25000" dirty="0">
                <a:effectLst/>
                <a:ea typeface="Calibri" panose="020F0502020204030204" pitchFamily="34" charset="0"/>
              </a:rPr>
              <a:t>adj</a:t>
            </a:r>
            <a:r>
              <a:rPr lang="en-GB" sz="2000" dirty="0">
                <a:effectLst/>
                <a:ea typeface="Calibri" panose="020F0502020204030204" pitchFamily="34" charset="0"/>
              </a:rPr>
              <a:t> &lt; 0.001)</a:t>
            </a: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C-H (Z = -2.43,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</a:rPr>
              <a:t>p</a:t>
            </a:r>
            <a:r>
              <a:rPr kumimoji="0" lang="en-GB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</a:rPr>
              <a:t>adj</a:t>
            </a:r>
            <a:r>
              <a:rPr lang="en-GB" sz="2000" dirty="0"/>
              <a:t> = 0.047)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F98BE7-858D-BAC4-DADE-FEBB0EF17B30}"/>
              </a:ext>
            </a:extLst>
          </p:cNvPr>
          <p:cNvSpPr txBox="1"/>
          <p:nvPr/>
        </p:nvSpPr>
        <p:spPr>
          <a:xfrm>
            <a:off x="4090115" y="5387149"/>
            <a:ext cx="4047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ffectLst/>
                <a:ea typeface="Calibri" panose="020F0502020204030204" pitchFamily="34" charset="0"/>
              </a:rPr>
              <a:t>(H</a:t>
            </a:r>
            <a:r>
              <a:rPr lang="en-GB" sz="2000" baseline="-25000" dirty="0">
                <a:effectLst/>
                <a:ea typeface="Calibri" panose="020F0502020204030204" pitchFamily="34" charset="0"/>
              </a:rPr>
              <a:t>(2)</a:t>
            </a:r>
            <a:r>
              <a:rPr lang="en-GB" sz="2000" dirty="0">
                <a:effectLst/>
                <a:ea typeface="Calibri" panose="020F0502020204030204" pitchFamily="34" charset="0"/>
              </a:rPr>
              <a:t> = 0.66, p = 0.72)</a:t>
            </a:r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No significant differences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F2287F-90FA-28CA-06FE-66D50700A7E7}"/>
              </a:ext>
            </a:extLst>
          </p:cNvPr>
          <p:cNvSpPr txBox="1"/>
          <p:nvPr/>
        </p:nvSpPr>
        <p:spPr>
          <a:xfrm>
            <a:off x="8101827" y="5387148"/>
            <a:ext cx="4047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ffectLst/>
                <a:ea typeface="Calibri" panose="020F0502020204030204" pitchFamily="34" charset="0"/>
              </a:rPr>
              <a:t>(H</a:t>
            </a:r>
            <a:r>
              <a:rPr lang="en-GB" sz="2000" baseline="-25000" dirty="0">
                <a:effectLst/>
                <a:ea typeface="Calibri" panose="020F0502020204030204" pitchFamily="34" charset="0"/>
              </a:rPr>
              <a:t>(2)</a:t>
            </a:r>
            <a:r>
              <a:rPr lang="en-GB" sz="2000" dirty="0">
                <a:effectLst/>
                <a:ea typeface="Calibri" panose="020F0502020204030204" pitchFamily="34" charset="0"/>
              </a:rPr>
              <a:t> = 7.41, p = 0.025)</a:t>
            </a:r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F-H (Z = 2.27,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</a:rPr>
              <a:t>p</a:t>
            </a:r>
            <a:r>
              <a:rPr kumimoji="0" lang="en-GB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</a:rPr>
              <a:t>adj</a:t>
            </a:r>
            <a:r>
              <a:rPr lang="en-GB" sz="2000" dirty="0"/>
              <a:t> = 0.020)</a:t>
            </a:r>
          </a:p>
        </p:txBody>
      </p:sp>
      <p:pic>
        <p:nvPicPr>
          <p:cNvPr id="3" name="Picture 2" descr="UofG School of Psychology &amp; Neuroscience (@UofGPsychNeuro) / Twitter">
            <a:extLst>
              <a:ext uri="{FF2B5EF4-FFF2-40B4-BE49-F238E27FC236}">
                <a16:creationId xmlns:a16="http://schemas.microsoft.com/office/drawing/2014/main" id="{802E68FF-B5C6-B1B1-FEAE-7612A7545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355F"/>
              </a:clrFrom>
              <a:clrTo>
                <a:srgbClr val="00355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63"/>
            <a:ext cx="2274782" cy="15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FEDE73-054C-1963-EBEA-137118418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883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Sensory Processing Speed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91D48433-2D53-C7CA-4AC1-0D3BA410B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67" y="1702347"/>
            <a:ext cx="5368413" cy="49672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Significant small-sized effects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Pupil Dilation </a:t>
            </a:r>
          </a:p>
          <a:p>
            <a:pPr marL="0" indent="0">
              <a:buNone/>
            </a:pPr>
            <a:r>
              <a:rPr lang="en-GB" dirty="0"/>
              <a:t>(F = 0.11, p = 0.010)</a:t>
            </a:r>
          </a:p>
          <a:p>
            <a:r>
              <a:rPr lang="en-GB" b="1" dirty="0"/>
              <a:t>Number of Sounds </a:t>
            </a:r>
          </a:p>
          <a:p>
            <a:pPr marL="0" indent="0">
              <a:buNone/>
            </a:pPr>
            <a:r>
              <a:rPr lang="en-GB" dirty="0"/>
              <a:t>(F = 0.11, p &lt; 0.001)</a:t>
            </a:r>
          </a:p>
          <a:p>
            <a:r>
              <a:rPr lang="en-GB" b="1" dirty="0"/>
              <a:t>Heart Rate x AQ Score </a:t>
            </a:r>
          </a:p>
          <a:p>
            <a:pPr marL="0" indent="0">
              <a:buNone/>
            </a:pPr>
            <a:r>
              <a:rPr lang="en-GB" dirty="0"/>
              <a:t>(F = 0.09, p = 0.025)</a:t>
            </a:r>
          </a:p>
          <a:p>
            <a:r>
              <a:rPr lang="en-GB" b="1" dirty="0"/>
              <a:t>Number of Sounds x AQ Score </a:t>
            </a:r>
          </a:p>
          <a:p>
            <a:pPr marL="0" indent="0">
              <a:buNone/>
            </a:pPr>
            <a:r>
              <a:rPr lang="en-GB" dirty="0"/>
              <a:t>(F = -0.05, p = 0.008)</a:t>
            </a:r>
          </a:p>
          <a:p>
            <a:endParaRPr lang="en-GB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en-GB" dirty="0">
              <a:latin typeface="Gill Sans MT" panose="020B05020201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A97EB8-F11B-9FFD-D66A-FAC112067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510" y="1954781"/>
            <a:ext cx="6839837" cy="4220324"/>
          </a:xfrm>
          <a:prstGeom prst="rect">
            <a:avLst/>
          </a:prstGeom>
        </p:spPr>
      </p:pic>
      <p:pic>
        <p:nvPicPr>
          <p:cNvPr id="2" name="Picture 2" descr="UofG School of Psychology &amp; Neuroscience (@UofGPsychNeuro) / Twitter">
            <a:extLst>
              <a:ext uri="{FF2B5EF4-FFF2-40B4-BE49-F238E27FC236}">
                <a16:creationId xmlns:a16="http://schemas.microsoft.com/office/drawing/2014/main" id="{ECB743E6-9B64-0647-9AE0-86A4C2508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355F"/>
              </a:clrFrom>
              <a:clrTo>
                <a:srgbClr val="00355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63"/>
            <a:ext cx="2274782" cy="15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3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FEDE73-054C-1963-EBEA-137118418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883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Sensory Processing Accuracy</a:t>
            </a: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22A919AE-104D-0952-D9AD-7D27B6EC0E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3"/>
          <a:stretch/>
        </p:blipFill>
        <p:spPr>
          <a:xfrm>
            <a:off x="20113" y="2234012"/>
            <a:ext cx="4011561" cy="2561700"/>
          </a:xfrm>
          <a:prstGeom prst="rect">
            <a:avLst/>
          </a:prstGeom>
        </p:spPr>
      </p:pic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6E14D894-0A2A-6719-D62A-4E2F7F5ABE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8"/>
          <a:stretch/>
        </p:blipFill>
        <p:spPr>
          <a:xfrm>
            <a:off x="4051787" y="2280291"/>
            <a:ext cx="4023403" cy="25617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A4EA8EA-B066-83C4-388A-66490CB1C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8"/>
          <a:stretch/>
        </p:blipFill>
        <p:spPr>
          <a:xfrm>
            <a:off x="8055075" y="2298891"/>
            <a:ext cx="4023403" cy="25616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279D00-5670-18B7-C209-D5D993C72C40}"/>
              </a:ext>
            </a:extLst>
          </p:cNvPr>
          <p:cNvSpPr txBox="1"/>
          <p:nvPr/>
        </p:nvSpPr>
        <p:spPr>
          <a:xfrm>
            <a:off x="35140" y="1616643"/>
            <a:ext cx="404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Target Stimulus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18FAC6-8CB0-0DA6-77C3-F3E57E8B5B48}"/>
              </a:ext>
            </a:extLst>
          </p:cNvPr>
          <p:cNvSpPr txBox="1"/>
          <p:nvPr/>
        </p:nvSpPr>
        <p:spPr>
          <a:xfrm>
            <a:off x="4072002" y="1639783"/>
            <a:ext cx="404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Critical Stimulus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7C8641-F379-658C-274C-2DBBD440707A}"/>
              </a:ext>
            </a:extLst>
          </p:cNvPr>
          <p:cNvSpPr txBox="1"/>
          <p:nvPr/>
        </p:nvSpPr>
        <p:spPr>
          <a:xfrm>
            <a:off x="-2982" y="4872500"/>
            <a:ext cx="41242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Small-sized significant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Pupil Dilation x AQ Score</a:t>
            </a:r>
          </a:p>
          <a:p>
            <a:r>
              <a:rPr lang="en-GB" sz="2000" dirty="0"/>
              <a:t>(F = -0.17, p = 0.049)</a:t>
            </a:r>
          </a:p>
          <a:p>
            <a:r>
              <a:rPr lang="en-GB" sz="2000" dirty="0"/>
              <a:t>Medium-sized significant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Number of Sounds</a:t>
            </a:r>
          </a:p>
          <a:p>
            <a:r>
              <a:rPr lang="en-GB" sz="2000" dirty="0"/>
              <a:t>(F = -0.51, p &lt; 0.001)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6B78BA-2305-BAD4-AACC-149427F1099D}"/>
              </a:ext>
            </a:extLst>
          </p:cNvPr>
          <p:cNvSpPr txBox="1"/>
          <p:nvPr/>
        </p:nvSpPr>
        <p:spPr>
          <a:xfrm>
            <a:off x="4033880" y="4879189"/>
            <a:ext cx="41242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Medium-sized significant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Number of Sounds</a:t>
            </a:r>
          </a:p>
          <a:p>
            <a:r>
              <a:rPr lang="en-GB" sz="2000" dirty="0"/>
              <a:t>(F = -0.43, p = 0.010)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B44B63-02AE-98A3-7B83-93FC122AA36F}"/>
              </a:ext>
            </a:extLst>
          </p:cNvPr>
          <p:cNvSpPr txBox="1"/>
          <p:nvPr/>
        </p:nvSpPr>
        <p:spPr>
          <a:xfrm>
            <a:off x="8004660" y="4872500"/>
            <a:ext cx="41242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Small-sized significant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Pupil Dilation</a:t>
            </a:r>
          </a:p>
          <a:p>
            <a:r>
              <a:rPr lang="en-GB" sz="2000" dirty="0"/>
              <a:t>(F = -0.13, p = 0.043)</a:t>
            </a:r>
          </a:p>
          <a:p>
            <a:r>
              <a:rPr lang="en-GB" sz="2000" dirty="0"/>
              <a:t>Medium-sized significant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Number of Sounds</a:t>
            </a:r>
          </a:p>
          <a:p>
            <a:r>
              <a:rPr lang="en-GB" sz="2000" dirty="0"/>
              <a:t>F = (-0.68, p &lt; 0.001)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183D97-4E4E-8042-C125-0356767D4BCF}"/>
              </a:ext>
            </a:extLst>
          </p:cNvPr>
          <p:cNvSpPr txBox="1"/>
          <p:nvPr/>
        </p:nvSpPr>
        <p:spPr>
          <a:xfrm>
            <a:off x="8144011" y="1634630"/>
            <a:ext cx="404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Both Stimuli</a:t>
            </a:r>
          </a:p>
        </p:txBody>
      </p:sp>
      <p:pic>
        <p:nvPicPr>
          <p:cNvPr id="2" name="Picture 2" descr="UofG School of Psychology &amp; Neuroscience (@UofGPsychNeuro) / Twitter">
            <a:extLst>
              <a:ext uri="{FF2B5EF4-FFF2-40B4-BE49-F238E27FC236}">
                <a16:creationId xmlns:a16="http://schemas.microsoft.com/office/drawing/2014/main" id="{E7722E75-10E5-458F-B146-8AEE2F1EF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355F"/>
              </a:clrFrom>
              <a:clrTo>
                <a:srgbClr val="00355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63"/>
            <a:ext cx="2274782" cy="15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40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/>
      <p:bldP spid="18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2C3BF-2F6B-ED8D-0B10-93B8624A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Summary of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7137A-F85F-2C5E-94DD-427887D79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3" y="1724891"/>
            <a:ext cx="11540836" cy="4946073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Virtual environments induced significant differences in state anxiety.</a:t>
            </a:r>
          </a:p>
          <a:p>
            <a:pPr lvl="1">
              <a:spcBef>
                <a:spcPts val="1000"/>
              </a:spcBef>
              <a:buFontTx/>
              <a:buChar char="-"/>
              <a:defRPr/>
            </a:pPr>
            <a:r>
              <a:rPr lang="en-GB" sz="2000" dirty="0">
                <a:solidFill>
                  <a:prstClr val="black"/>
                </a:solidFill>
              </a:rPr>
              <a:t>Supports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previous findings (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Chittaro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2014;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Graja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et al., 2020).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No significant effect on heart rate. </a:t>
            </a:r>
          </a:p>
          <a:p>
            <a:pPr lvl="1">
              <a:spcBef>
                <a:spcPts val="1000"/>
              </a:spcBef>
              <a:buFontTx/>
              <a:buChar char="-"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Attributed to measurement errors.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Greater effects on sensory processing speed than accuracy.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Small-sized effects of state anxiety and autistic traits on sensory processing.</a:t>
            </a:r>
          </a:p>
          <a:p>
            <a:pPr lvl="1">
              <a:spcBef>
                <a:spcPts val="1000"/>
              </a:spcBef>
              <a:buFontTx/>
              <a:buChar char="-"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Aligns with qualitative reports (MacLennan et al., 2021; Robertson &amp; Simmons, 2015).</a:t>
            </a:r>
          </a:p>
          <a:p>
            <a:pPr lvl="1">
              <a:spcBef>
                <a:spcPts val="1000"/>
              </a:spcBef>
              <a:buFontTx/>
              <a:buChar char="-"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Contradicts single-path model (Wigham et al., 2015).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Replicated findings by Remington and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Fairnie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(2017).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UofG School of Psychology &amp; Neuroscience (@UofGPsychNeuro) / Twitter">
            <a:extLst>
              <a:ext uri="{FF2B5EF4-FFF2-40B4-BE49-F238E27FC236}">
                <a16:creationId xmlns:a16="http://schemas.microsoft.com/office/drawing/2014/main" id="{49649BF7-DF03-640D-0D98-8DED003C8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355F"/>
              </a:clrFrom>
              <a:clrTo>
                <a:srgbClr val="00355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63"/>
            <a:ext cx="2274782" cy="15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51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2C3BF-2F6B-ED8D-0B10-93B8624A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7137A-F85F-2C5E-94DD-427887D79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07" y="1967345"/>
            <a:ext cx="11450782" cy="4085393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Validity of auditory processing task.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Sensory sensitivities vary across modalities (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Thye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et al., 2018).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Ecological validity of auditory processing task.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Incongruent stimuli with environments.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Generalisability to autistic population.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SNS hypo-responsiveness (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Hollocks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et al., 2014), despite equal subjective anxiety (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Hollocks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et al., 2016).</a:t>
            </a:r>
          </a:p>
        </p:txBody>
      </p:sp>
      <p:pic>
        <p:nvPicPr>
          <p:cNvPr id="5" name="Picture 2" descr="UofG School of Psychology &amp; Neuroscience (@UofGPsychNeuro) / Twitter">
            <a:extLst>
              <a:ext uri="{FF2B5EF4-FFF2-40B4-BE49-F238E27FC236}">
                <a16:creationId xmlns:a16="http://schemas.microsoft.com/office/drawing/2014/main" id="{8F02F429-365E-525E-5C81-1C8F41E13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355F"/>
              </a:clrFrom>
              <a:clrTo>
                <a:srgbClr val="00355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63"/>
            <a:ext cx="2274782" cy="15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eware of Conditional Limitations when Drafting Patent Claims -  IPWatchdog.com | Patents &amp; Intellectual Property Law">
            <a:extLst>
              <a:ext uri="{FF2B5EF4-FFF2-40B4-BE49-F238E27FC236}">
                <a16:creationId xmlns:a16="http://schemas.microsoft.com/office/drawing/2014/main" id="{273626D3-F1B5-4099-FF7E-ACB8FB44E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644" y="1974034"/>
            <a:ext cx="2940745" cy="265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75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2C3BF-2F6B-ED8D-0B10-93B8624A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7137A-F85F-2C5E-94DD-427887D79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52" y="2235856"/>
            <a:ext cx="7999037" cy="382868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Replication in autistic sample.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Replication across sensory modalities.</a:t>
            </a:r>
            <a:endParaRPr lang="en-GB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Further investigation of role of auditory load.</a:t>
            </a:r>
            <a:endParaRPr lang="en-US" dirty="0"/>
          </a:p>
        </p:txBody>
      </p:sp>
      <p:pic>
        <p:nvPicPr>
          <p:cNvPr id="3074" name="Picture 2" descr="AGM and FUTURE DIRECTIONS COMMUNITY FORUM | Glen Eira Residents'  Association Inc">
            <a:extLst>
              <a:ext uri="{FF2B5EF4-FFF2-40B4-BE49-F238E27FC236}">
                <a16:creationId xmlns:a16="http://schemas.microsoft.com/office/drawing/2014/main" id="{430BEF85-9705-0F57-4A73-193A87FB8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" t="7953" r="3176" b="7874"/>
          <a:stretch/>
        </p:blipFill>
        <p:spPr bwMode="auto">
          <a:xfrm>
            <a:off x="6877140" y="2093480"/>
            <a:ext cx="4884207" cy="312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UofG School of Psychology &amp; Neuroscience (@UofGPsychNeuro) / Twitter">
            <a:extLst>
              <a:ext uri="{FF2B5EF4-FFF2-40B4-BE49-F238E27FC236}">
                <a16:creationId xmlns:a16="http://schemas.microsoft.com/office/drawing/2014/main" id="{E215170F-0A1F-A01E-ECD0-81744DA03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355F"/>
              </a:clrFrom>
              <a:clrTo>
                <a:srgbClr val="00355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63"/>
            <a:ext cx="2274782" cy="15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5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B441D6-E294-1A2F-C6C8-0E9E65587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35069" r="93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CC18FDE-0752-3D52-D142-F84DDD455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78739"/>
            <a:ext cx="9144000" cy="2900518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Thank you for listening!</a:t>
            </a:r>
            <a:br>
              <a:rPr lang="en-US" sz="4800" dirty="0">
                <a:solidFill>
                  <a:srgbClr val="FFFFFF"/>
                </a:solidFill>
              </a:rPr>
            </a:br>
            <a:br>
              <a:rPr lang="en-US" sz="4800" dirty="0">
                <a:solidFill>
                  <a:srgbClr val="FFFFFF"/>
                </a:solidFill>
              </a:rPr>
            </a:b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Any questions are welcome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946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2C3BF-2F6B-ED8D-0B10-93B8624A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705799-ED2F-513C-741A-294C26E63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657" y="1753660"/>
            <a:ext cx="11598179" cy="4809802"/>
          </a:xfrm>
        </p:spPr>
        <p:txBody>
          <a:bodyPr>
            <a:normAutofit fontScale="47500" lnSpcReduction="20000"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American Psychiatric Association. (2022).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Diagnostic and statistical manual of mental disorders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(5</a:t>
            </a: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ed., text rev.). </a:t>
            </a: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https://doi.org/10.1176/appi.books.9780890425787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Arthur, T., Harris, D., Buckingham, G.,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Brosnan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M., Wilson, M., Williams, G., &amp; Vine, S. (2021). An examination of active inference in autistic adults using immersive virtual reality.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Scientific Reports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11(1), 1-14. </a:t>
            </a: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https://doi.org/10.1038/s41598-021-99864-y</a:t>
            </a:r>
            <a:endParaRPr kumimoji="0" lang="en-GB" sz="1800" b="0" i="0" u="sng" strike="noStrike" kern="1200" cap="none" spc="0" normalizeH="0" baseline="0" noProof="0" dirty="0">
              <a:ln>
                <a:noFill/>
              </a:ln>
              <a:solidFill>
                <a:srgbClr val="0563C1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Baribeau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D. A.,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Vigod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S.,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Pullenayegum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E., Kerns, C. M.,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Mirenda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P., Smith, I. M., ... &amp;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Szatmari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P. (2020). Repetitive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behavior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severity as an early indicator of risk for elevated anxiety symptoms in autism spectrum disorder. 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Journal of the American Academy of Child &amp; Adolescent Psychiatry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59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(7), 890-899. </a:t>
            </a: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4" tooltip="Persistent link using digital object identifi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https://doi.org/10.1016/j.jaac.2019.08.478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Baron-Cohen, S., Wheelwright, S., Skinner, R., Martin, J., &amp;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Clubley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E. (2001). The autism-spectrum quotient (AQ): Evidence from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asperger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syndrome/high-functioning autism, males and females, scientists and mathematicians.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Journal of Autism and Developmental Disorders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31, 5-17.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https://doi.org/10.1023/A:1005653411471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Bitsika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V., Sharpley, C. F., Sweeney, J. A., &amp; McFarlane, J. R. (2014). HPA and SAM axis responses as correlates of self-vs parental ratings of anxiety in boys with an Autistic Disorder. 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Physiology &amp;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Behavior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127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1-7. </a:t>
            </a: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6" tooltip="Persistent link using digital object identifi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https://doi.org/10.1016/j.physbeh.2013.12.011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Chittaro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L. (2014). Anxiety induction in virtual environments: an experimental comparison of three general techniques. 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Interacting with Computers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26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(6), 528-539. </a:t>
            </a: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https://doi.org/10.1093/iwc/iwt049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Foreman, N. (2010). Virtual reality in psychology. 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Themes in Science and Technology Education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(1-2), 225-252.</a:t>
            </a: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Glaser, N., &amp; Schmidt, M. (2022). Systematic literature review of virtual reality intervention design patterns for individuals with autism spectrum disorders.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Human–Computer Interaction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38(8), 753-788.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https://doi.org/10.1080/10447318.2021.1970433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Graja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S., Lopes, P., &amp; Chanel, G. (2020). Impact of visual and sound orchestration on physiological arousal and tension in a horror game.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IEEE Transactions on Games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13(3), 287-299. </a:t>
            </a: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https://doi.org/10.1109/TG.2020.3006053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Green, S. A., Ben-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Sasson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A., Soto, T. W., &amp; Carter, A. S. (2012). Anxiety and sensory over-responsivity in toddlers with autism spectrum disorders: Bidirectional effects across time.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Journal of Autism and Developmental Disorders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42(6), 1112-1119. </a:t>
            </a: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https://doi.org/10.1007/s10803-011-1361-3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Hollocks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M. J.,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Howlin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P., Papadopoulos, A. S.,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Khondoker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M., &amp;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Simonoff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E. (2014). Differences in HPA-axis and heart rate responsiveness to psychosocial stress in children with autism spectrum disorders with and without co-morbid anxiety. 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Psychoneuroendocrinology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46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32-45. </a:t>
            </a: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11" tooltip="Persistent link using digital object identifi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https://doi.org/10.1016/j.psyneuen.2014.04.004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Hollocks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M. J., Pickles, A.,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Howlin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P., &amp;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Simonoff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E. (2016). Dual cognitive and biological correlates of anxiety in autism spectrum disorders.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Journal of Autism and Developmental Disorders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46(10), 3295-3307. </a:t>
            </a: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https://doi.org/10.1007/s10803-016-2878-2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Horder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J., Wilson, C. E., Mendez, M. A., &amp; Murphy, D. G. (2014). Autistic traits and abnormal sensory experiences in adults.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Journal of Autism and Developmental Disorders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44, 1461-1469. </a:t>
            </a: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https://doi.org/10.1007/s10803-013-2012-7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Hwang, Y. I., Arnold, S.,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Srasuebkul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P., &amp;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Trollor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J. (2020). Understanding anxiety in adults on the autism spectrum: An investigation of its relationship with intolerance of uncertainty, sensory sensitivities and repetitive behaviours.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Autism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24(2), 411-422. </a:t>
            </a: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https://doi.org/10.1177/1362361319868907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Keating, C. T., Hickman, L., Leung, J., Monk, R., Montgomery, A., Heath, H., &amp; Sowden, S. (2022). Autism‐related language preferences of English‐speaking individuals across the globe: A mixed methods investigation. 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Autism Research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https://doi.org/10.1002/aur.2864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MacLennan, K., O’Brien, S., &amp;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Tavassoli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T. (2021). In our own words: The complex sensory experiences of autistic adults.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Journal of Autism and Developmental Disorders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1-15. </a:t>
            </a: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https://doi.org/10.1007/s10803-021-05186-3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UofG School of Psychology &amp; Neuroscience (@UofGPsychNeuro) / Twitter">
            <a:extLst>
              <a:ext uri="{FF2B5EF4-FFF2-40B4-BE49-F238E27FC236}">
                <a16:creationId xmlns:a16="http://schemas.microsoft.com/office/drawing/2014/main" id="{CD3E0D1E-572E-75EA-E4CD-19B03F96D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00355F"/>
              </a:clrFrom>
              <a:clrTo>
                <a:srgbClr val="00355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63"/>
            <a:ext cx="2274782" cy="15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008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2C3BF-2F6B-ED8D-0B10-93B8624A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705799-ED2F-513C-741A-294C26E63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657" y="1753660"/>
            <a:ext cx="11598179" cy="4809802"/>
          </a:xfrm>
        </p:spPr>
        <p:txBody>
          <a:bodyPr>
            <a:normAutofit fontScale="92500"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Malihi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M., Nguyen, J., Cardy, R. E., Eldon, S.,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Petta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C., &amp;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Kushki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A. (2020). Evaluating the safety and usability of head-mounted virtual reality compared to monitor-displayed video for children with autism spectrum disorder. 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Autism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24(7), 1924-1929. </a:t>
            </a:r>
            <a:r>
              <a:rPr kumimoji="0" lang="en-GB" sz="10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https://doi.org/10.1177/1362361320934214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Millington, E., Brown, L., McMahon, H., Robertson, A. E., &amp; Simmons, D. (2021). Children’s Glasgow Sensory Questionnaire (C-GSQ): Validation of a Simplified and Visually Aided Questionnaire.</a:t>
            </a: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Neil, L., Olsson, N. C., &amp;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Pellicano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E. (2016). The relationship between intolerance of uncertainty, sensory sensitivities, and anxiety in autistic and typically developing children. 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Journal of Autism and Developmental Disorders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46(6), 1962-1973.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GB" sz="10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https://doi.org/10.1007/s10803-016-2721-9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Remington, A., &amp;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Fairnie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J. (2017). A sound advantage: Increased auditory capacity in autism. 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Cognition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166, 459-465. </a:t>
            </a:r>
            <a:r>
              <a:rPr kumimoji="0" lang="en-GB" sz="10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5" tooltip="Persistent link using digital object identifi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https://doi.org/10.1016/j.cognition.2017.04.002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Robertson, A. E., &amp; Simmons, D. R. (2013). The relationship between sensory sensitivity and autistic traits in the general population. 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Journal of Autism and Developmental disorders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43(4), 775-784. </a:t>
            </a:r>
            <a:r>
              <a:rPr kumimoji="0" lang="en-GB" sz="10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https://doi.org/10.1007/s10803-012-1608-7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Robertson, A. E., &amp; Simmons, D. R. (2015). The sensory experiences of adults with autism spectrum disorder: A qualitative analysis. 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Perception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44(5), 569-586. </a:t>
            </a:r>
            <a:r>
              <a:rPr kumimoji="0" lang="en-GB" sz="10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https://doi.org/10.1068/p7833</a:t>
            </a:r>
            <a:endParaRPr kumimoji="0" lang="en-GB" sz="1000" b="0" i="0" u="sng" strike="noStrike" kern="1200" cap="none" spc="0" normalizeH="0" baseline="0" noProof="0" dirty="0">
              <a:ln>
                <a:noFill/>
              </a:ln>
              <a:solidFill>
                <a:srgbClr val="0563C1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Simmons, D. R. (2019). Some clarifications on neural noise and sensory sensitivities in Autism. 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Cognitive Neuroscience,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10(3), 169-171. </a:t>
            </a:r>
            <a:r>
              <a:rPr kumimoji="0" lang="en-GB" sz="10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https://doi.org/10.1080/17588928.2019.1598349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Smith, I. C.,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Ollendick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T. H., &amp; White, S. W. (2019). Anxiety moderates the influence of ASD severity on quality of life in adults with ASD. 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Research in Autism Spectrum Disorders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62, 39-47. </a:t>
            </a:r>
            <a:r>
              <a:rPr kumimoji="0" lang="en-GB" sz="10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9" tooltip="Persistent link using digital object identifi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https://doi.org/10.1016/j.rasd.2019.03.001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Thye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M. D.,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Bednarz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H. M.,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Herringshaw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A. J.,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Sartin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E. B., &amp; Kana, R. K. (2018). The impact of atypical sensory processing on social impairments in autism spectrum disorder. 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Developmental Cognitive Neuroscience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29, 151-167. </a:t>
            </a:r>
            <a:r>
              <a:rPr kumimoji="0" lang="en-GB" sz="10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10" tooltip="Persistent link using digital object identifi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https://doi.org/10.1016/j.dcn.2017.04.010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Trembath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D.,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Germano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C.,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Johanson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G., &amp; Dissanayake, C. (2012). The experience of anxiety in young adults with autism spectrum disorders. 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Focus on Autism and Other Developmental Disabilities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27(4), 213-224. </a:t>
            </a:r>
            <a:r>
              <a:rPr kumimoji="0" lang="en-GB" sz="10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https://doi.org/10.1177/1088357612454916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Varbanov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V., Overton, P. G., &amp; Stafford, T. (2023). ADHD and ASD traits are indirectly associated with sensory changes through anxiety. 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Current Psychology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1-13.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GB" sz="10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https://doi.org/10.1007/s12144-022-04217-1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Wigham, S., Rodgers, J., South, M., McConachie, H., &amp;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Freeston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M. (2015). The interplay between sensory processing abnormalities, intolerance of uncertainty, anxiety and restricted and repetitive behaviours in autism spectrum disorder. 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Journal of Autism and Developmental Disorders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45(4), 943-952. </a:t>
            </a:r>
            <a:r>
              <a:rPr kumimoji="0" lang="en-GB" sz="10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https://doi.org/10.1007/s10803-014-2248-x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Wilson, C. J., &amp;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Soranzo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A. (2015). The use of virtual reality in psychology: A case study in visual perception. 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Computational and Mathematical Methods in Medicine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2015. </a:t>
            </a:r>
            <a:r>
              <a:rPr kumimoji="0" lang="en-GB" sz="10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https://doi.org/10.1155/2015/151702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World Health Organization. (2019). 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International statistical classification of diseases and related health problems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(11</a:t>
            </a:r>
            <a:r>
              <a:rPr kumimoji="0" lang="en-GB" sz="1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ed.). </a:t>
            </a:r>
            <a:r>
              <a:rPr kumimoji="0" lang="en-GB" sz="10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https://icd.who.int/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Zsido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A. N.,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Teleki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S. A.,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Csokasi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K., Rozsa, S., &amp;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Bandi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S. A. (2020). Development of the short version of the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spielberger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state—trait anxiety inventory. 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Psychiatry Research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291, 113223. </a:t>
            </a:r>
            <a:r>
              <a:rPr kumimoji="0" lang="en-GB" sz="10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  <a:hlinkClick r:id="rId16" tooltip="Persistent link using digital object identifi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https://doi.org/10.1016/j.psychres.2020.113223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UofG School of Psychology &amp; Neuroscience (@UofGPsychNeuro) / Twitter">
            <a:extLst>
              <a:ext uri="{FF2B5EF4-FFF2-40B4-BE49-F238E27FC236}">
                <a16:creationId xmlns:a16="http://schemas.microsoft.com/office/drawing/2014/main" id="{E0DAFBD2-75B5-0093-6340-A27BA371E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00355F"/>
              </a:clrFrom>
              <a:clrTo>
                <a:srgbClr val="00355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63"/>
            <a:ext cx="2274782" cy="15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909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2C3BF-2F6B-ED8D-0B10-93B8624A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A6624-C9AA-4D1E-E310-231D3E7B4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861" y="1885279"/>
            <a:ext cx="8040820" cy="4376976"/>
          </a:xfrm>
        </p:spPr>
        <p:txBody>
          <a:bodyPr>
            <a:normAutofit/>
          </a:bodyPr>
          <a:lstStyle/>
          <a:p>
            <a:r>
              <a:rPr lang="en-GB" dirty="0"/>
              <a:t>Autism Spectrum Disorder (ASD) is the clinical term used in the DSM-5-TR and ICD-11.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ASD will be referred to using “autism” and “autistic”.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These are the endorsed terms across English speaking autistic communities (Keating et al., 2022).</a:t>
            </a:r>
          </a:p>
        </p:txBody>
      </p:sp>
      <p:pic>
        <p:nvPicPr>
          <p:cNvPr id="1026" name="Picture 2" descr="American Psychiatric Association Practice Guidelines">
            <a:extLst>
              <a:ext uri="{FF2B5EF4-FFF2-40B4-BE49-F238E27FC236}">
                <a16:creationId xmlns:a16="http://schemas.microsoft.com/office/drawing/2014/main" id="{2055176F-F68B-6571-4738-9A12190F5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186" y="1622745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rld Health Organization Logo, symbol, meaning, history, PNG, brand">
            <a:extLst>
              <a:ext uri="{FF2B5EF4-FFF2-40B4-BE49-F238E27FC236}">
                <a16:creationId xmlns:a16="http://schemas.microsoft.com/office/drawing/2014/main" id="{4744FF84-A152-F102-DD81-2D10E9B822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9" r="14940"/>
          <a:stretch/>
        </p:blipFill>
        <p:spPr bwMode="auto">
          <a:xfrm>
            <a:off x="9201641" y="4305300"/>
            <a:ext cx="2784496" cy="225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BF1870-D23E-EC3D-47A8-F7993BB4234D}"/>
              </a:ext>
            </a:extLst>
          </p:cNvPr>
          <p:cNvSpPr txBox="1">
            <a:spLocks/>
          </p:cNvSpPr>
          <p:nvPr/>
        </p:nvSpPr>
        <p:spPr>
          <a:xfrm>
            <a:off x="355314" y="1885279"/>
            <a:ext cx="8040820" cy="4376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Autism Spectrum Disorder (ASD) is the clinical term used in the DSM-5-TR and ICD-11.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dirty="0"/>
              <a:t>ASD will be referred to using “autism” and “autistic”.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These are the endorsed terms across English speaking autistic communities (Keating et al., 2022).</a:t>
            </a:r>
          </a:p>
        </p:txBody>
      </p:sp>
      <p:pic>
        <p:nvPicPr>
          <p:cNvPr id="5" name="Picture 2" descr="American Psychiatric Association Practice Guidelines">
            <a:extLst>
              <a:ext uri="{FF2B5EF4-FFF2-40B4-BE49-F238E27FC236}">
                <a16:creationId xmlns:a16="http://schemas.microsoft.com/office/drawing/2014/main" id="{624035C8-B6A3-2834-965C-73D3CB6A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639" y="1622745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World Health Organization Logo, symbol, meaning, history, PNG, brand">
            <a:extLst>
              <a:ext uri="{FF2B5EF4-FFF2-40B4-BE49-F238E27FC236}">
                <a16:creationId xmlns:a16="http://schemas.microsoft.com/office/drawing/2014/main" id="{38805C59-328E-E71A-4F9D-F24D6A39C0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9" r="14940"/>
          <a:stretch/>
        </p:blipFill>
        <p:spPr bwMode="auto">
          <a:xfrm>
            <a:off x="9197094" y="4305300"/>
            <a:ext cx="2784496" cy="225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UofG School of Psychology &amp; Neuroscience (@UofGPsychNeuro) / Twitter">
            <a:extLst>
              <a:ext uri="{FF2B5EF4-FFF2-40B4-BE49-F238E27FC236}">
                <a16:creationId xmlns:a16="http://schemas.microsoft.com/office/drawing/2014/main" id="{17C73B43-EBCE-C58E-1392-04EC6B8CA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355F"/>
              </a:clrFrom>
              <a:clrTo>
                <a:srgbClr val="00355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63"/>
            <a:ext cx="2274782" cy="15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309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2C3BF-2F6B-ED8D-0B10-93B8624A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Autism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1A0C16-AB05-B198-8999-F4B8766D3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782" y="1881933"/>
            <a:ext cx="7721034" cy="4678182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Atypical sensory processing is prominent in autistic children and adults (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Horder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et al., 2014; Millington et al., 2021).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Anxiety is central to the autistic experience.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Self-reported as a main challenge in daily life (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Trembath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et al., 2012).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Significantly moderates quality of life in autism (Smith et al., 2019).</a:t>
            </a:r>
          </a:p>
          <a:p>
            <a:endParaRPr lang="en-US" dirty="0"/>
          </a:p>
        </p:txBody>
      </p:sp>
      <p:pic>
        <p:nvPicPr>
          <p:cNvPr id="2050" name="Picture 2" descr="Why the Autism Wheel is replacing the Spectrum - AbleLight Blog">
            <a:extLst>
              <a:ext uri="{FF2B5EF4-FFF2-40B4-BE49-F238E27FC236}">
                <a16:creationId xmlns:a16="http://schemas.microsoft.com/office/drawing/2014/main" id="{675E15E3-5F6D-89CA-16A3-442BFF149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t="4409" r="14667" b="4202"/>
          <a:stretch/>
        </p:blipFill>
        <p:spPr bwMode="auto">
          <a:xfrm>
            <a:off x="89042" y="2191647"/>
            <a:ext cx="4076698" cy="391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ofG School of Psychology &amp; Neuroscience (@UofGPsychNeuro) / Twitter">
            <a:extLst>
              <a:ext uri="{FF2B5EF4-FFF2-40B4-BE49-F238E27FC236}">
                <a16:creationId xmlns:a16="http://schemas.microsoft.com/office/drawing/2014/main" id="{43153F71-F4A3-3D19-21D8-7A0F84E0D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355F"/>
              </a:clrFrom>
              <a:clrTo>
                <a:srgbClr val="00355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63"/>
            <a:ext cx="2274782" cy="15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6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2C3BF-2F6B-ED8D-0B10-93B8624A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Single-Path Model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C06566-43B0-B422-3009-00A399140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60" y="1885280"/>
            <a:ext cx="10524451" cy="4711498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Wigham et al. (2015) unified anxiety, atypical sensory processing and repetitive behaviours.</a:t>
            </a:r>
          </a:p>
          <a:p>
            <a:pPr lvl="1">
              <a:spcBef>
                <a:spcPts val="1000"/>
              </a:spcBef>
              <a:buFontTx/>
              <a:buChar char="-"/>
              <a:defRPr/>
            </a:pP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Sensory sensitivities predict anxiety later in life.</a:t>
            </a:r>
          </a:p>
          <a:p>
            <a:pPr lvl="1">
              <a:spcBef>
                <a:spcPts val="1000"/>
              </a:spcBef>
              <a:buFontTx/>
              <a:buChar char="-"/>
              <a:defRPr/>
            </a:pP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Repetitive behaviours are an anxiety reducer.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Replicated in adults (Hwang et al., 2020).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However,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Follows underpowered assumption from Green et al. (2012).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Qualitative reports indicate bidirectionality (MacLennan et al., 2021; Robertson &amp; Simmons, 2015).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Repetitive behaviours predict anxiety (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Baribeau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et al., 2020).</a:t>
            </a:r>
          </a:p>
          <a:p>
            <a:endParaRPr lang="en-US" dirty="0"/>
          </a:p>
        </p:txBody>
      </p:sp>
      <p:pic>
        <p:nvPicPr>
          <p:cNvPr id="3" name="Picture 2" descr="UofG School of Psychology &amp; Neuroscience (@UofGPsychNeuro) / Twitter">
            <a:extLst>
              <a:ext uri="{FF2B5EF4-FFF2-40B4-BE49-F238E27FC236}">
                <a16:creationId xmlns:a16="http://schemas.microsoft.com/office/drawing/2014/main" id="{2B2CE4F9-BBC2-0710-E8D0-3A02C293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355F"/>
              </a:clrFrom>
              <a:clrTo>
                <a:srgbClr val="00355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63"/>
            <a:ext cx="2274782" cy="15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Designing for neurodiversity in the workplace - Thrive Global">
            <a:extLst>
              <a:ext uri="{FF2B5EF4-FFF2-40B4-BE49-F238E27FC236}">
                <a16:creationId xmlns:a16="http://schemas.microsoft.com/office/drawing/2014/main" id="{9F2AAA38-3F6E-9DBD-9CAE-4FC2CCAB8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6" t="-1" r="5089" b="-1115"/>
          <a:stretch/>
        </p:blipFill>
        <p:spPr bwMode="auto">
          <a:xfrm>
            <a:off x="8908026" y="2408762"/>
            <a:ext cx="3283970" cy="284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02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2C3BF-2F6B-ED8D-0B10-93B8624A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Virtual Reality Technology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60EAB9-A8A7-520C-FE87-5907F16A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62" y="1825625"/>
            <a:ext cx="10617811" cy="1465770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Virtual reality (VR) uses head-mounted displays to immerse people in virtual 3D environments.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Increasing popularity in psychology research.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endParaRPr lang="en-GB" dirty="0"/>
          </a:p>
        </p:txBody>
      </p:sp>
      <p:pic>
        <p:nvPicPr>
          <p:cNvPr id="4098" name="Picture 2" descr="HP Reverb G2 Omnicept Edition Specifications | HP® Customer Support">
            <a:extLst>
              <a:ext uri="{FF2B5EF4-FFF2-40B4-BE49-F238E27FC236}">
                <a16:creationId xmlns:a16="http://schemas.microsoft.com/office/drawing/2014/main" id="{B0D45008-83AC-2750-97BE-D34958E36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64" y="3480955"/>
            <a:ext cx="4953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018B62-8A9B-C6F9-0185-A39FB892EAA7}"/>
              </a:ext>
            </a:extLst>
          </p:cNvPr>
          <p:cNvSpPr txBox="1"/>
          <p:nvPr/>
        </p:nvSpPr>
        <p:spPr>
          <a:xfrm>
            <a:off x="348062" y="3560620"/>
            <a:ext cx="6509938" cy="2445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VR methods used successfully: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Demonstrate sensory processing differences (Arthur et al., 2021).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Intervention tool for autistic individuals (Glaser &amp; Schmidt, 2022).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Manipulate levels of state anxiety (</a:t>
            </a:r>
            <a:r>
              <a:rPr kumimoji="0" lang="en-GB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Graja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2020).</a:t>
            </a:r>
          </a:p>
        </p:txBody>
      </p:sp>
      <p:pic>
        <p:nvPicPr>
          <p:cNvPr id="3" name="Picture 2" descr="UofG School of Psychology &amp; Neuroscience (@UofGPsychNeuro) / Twitter">
            <a:extLst>
              <a:ext uri="{FF2B5EF4-FFF2-40B4-BE49-F238E27FC236}">
                <a16:creationId xmlns:a16="http://schemas.microsoft.com/office/drawing/2014/main" id="{6534BF76-CDE8-BE2F-98D2-FE98F8623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355F"/>
              </a:clrFrom>
              <a:clrTo>
                <a:srgbClr val="00355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63"/>
            <a:ext cx="2274782" cy="15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5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2C3BF-2F6B-ED8D-0B10-93B8624A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22" y="34302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Aims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B7AE1A-D338-7D66-5033-D19CD071D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502560"/>
            <a:ext cx="10515600" cy="3007437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Validate VR as a tool to induce varying levels of state anxiety to study sensory processing differences related to autism.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GB" dirty="0">
              <a:solidFill>
                <a:prstClr val="black"/>
              </a:solidFill>
              <a:cs typeface="Calibri" panose="020F050202020403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Investigate immediate effect of state anxiety on real-time sensory processing in relation to autistic traits.</a:t>
            </a:r>
          </a:p>
        </p:txBody>
      </p:sp>
      <p:pic>
        <p:nvPicPr>
          <p:cNvPr id="3" name="Picture 2" descr="UofG School of Psychology &amp; Neuroscience (@UofGPsychNeuro) / Twitter">
            <a:extLst>
              <a:ext uri="{FF2B5EF4-FFF2-40B4-BE49-F238E27FC236}">
                <a16:creationId xmlns:a16="http://schemas.microsoft.com/office/drawing/2014/main" id="{A89ECD24-1BA6-E3FC-DB44-BB35FC8E0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355F"/>
              </a:clrFrom>
              <a:clrTo>
                <a:srgbClr val="00355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63"/>
            <a:ext cx="2274782" cy="15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64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2C3BF-2F6B-ED8D-0B10-93B8624A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Participants and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42AC0-2E8A-2BCF-BECE-449A5F63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8723" y="2163785"/>
            <a:ext cx="7668492" cy="3980706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Pre-Test Questionnaires: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Demographic Information Questionnaire.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Autism-Spectrum Quotient (Baron-Cohen et al., 2001).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State-Trait Anxiety Inventory 5-item (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Zsido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et al., 2020).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Glasgow Sensory Questionnaire (Robertson &amp; Simmons, 2013).</a:t>
            </a:r>
          </a:p>
        </p:txBody>
      </p:sp>
      <p:pic>
        <p:nvPicPr>
          <p:cNvPr id="1026" name="Picture 2" descr="Crowd Clipart Transparent Person - Transparent Background Population Clipart,  HD Png Download - kindpng">
            <a:extLst>
              <a:ext uri="{FF2B5EF4-FFF2-40B4-BE49-F238E27FC236}">
                <a16:creationId xmlns:a16="http://schemas.microsoft.com/office/drawing/2014/main" id="{20C0ADFA-093B-892D-858B-9E848CDE4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" b="5752"/>
          <a:stretch/>
        </p:blipFill>
        <p:spPr bwMode="auto">
          <a:xfrm>
            <a:off x="1178501" y="1891970"/>
            <a:ext cx="2124847" cy="230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588021C6-2469-35D3-BF0E-7C79CD76F5E6}"/>
              </a:ext>
            </a:extLst>
          </p:cNvPr>
          <p:cNvSpPr/>
          <p:nvPr/>
        </p:nvSpPr>
        <p:spPr>
          <a:xfrm>
            <a:off x="2053889" y="4452503"/>
            <a:ext cx="374072" cy="1205346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A60BD5-FA8B-EDEF-9DE8-D1423DF15E39}"/>
              </a:ext>
            </a:extLst>
          </p:cNvPr>
          <p:cNvSpPr txBox="1"/>
          <p:nvPr/>
        </p:nvSpPr>
        <p:spPr>
          <a:xfrm>
            <a:off x="1476934" y="5763490"/>
            <a:ext cx="1527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N = 35</a:t>
            </a:r>
          </a:p>
        </p:txBody>
      </p:sp>
      <p:pic>
        <p:nvPicPr>
          <p:cNvPr id="4" name="Picture 2" descr="UofG School of Psychology &amp; Neuroscience (@UofGPsychNeuro) / Twitter">
            <a:extLst>
              <a:ext uri="{FF2B5EF4-FFF2-40B4-BE49-F238E27FC236}">
                <a16:creationId xmlns:a16="http://schemas.microsoft.com/office/drawing/2014/main" id="{49DC7CDC-4944-FC44-DF88-E696BA469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355F"/>
              </a:clrFrom>
              <a:clrTo>
                <a:srgbClr val="00355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63"/>
            <a:ext cx="2274782" cy="15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40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2C3BF-2F6B-ED8D-0B10-93B8624A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  <a:cs typeface="Arial" panose="020B0604020202020204" pitchFamily="34" charset="0"/>
              </a:rPr>
              <a:t>VR </a:t>
            </a:r>
            <a:r>
              <a:rPr lang="en-US" sz="4800" b="1" dirty="0" err="1">
                <a:solidFill>
                  <a:srgbClr val="FFFFFF"/>
                </a:solidFill>
                <a:cs typeface="Arial" panose="020B0604020202020204" pitchFamily="34" charset="0"/>
              </a:rPr>
              <a:t>Programme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CC81A-F633-AB86-9F92-42FF773A6BDD}"/>
              </a:ext>
            </a:extLst>
          </p:cNvPr>
          <p:cNvSpPr txBox="1"/>
          <p:nvPr/>
        </p:nvSpPr>
        <p:spPr>
          <a:xfrm>
            <a:off x="111571" y="2274869"/>
            <a:ext cx="365798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Virtual Environments: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	A = Night-Time House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	B = Generic City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	C = Quiet Forest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	D = Low Polygon Village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AB821D-168B-ACC9-DF99-0494240D8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30" y="1987242"/>
            <a:ext cx="7980356" cy="4480948"/>
          </a:xfrm>
          <a:prstGeom prst="rect">
            <a:avLst/>
          </a:prstGeom>
        </p:spPr>
      </p:pic>
      <p:pic>
        <p:nvPicPr>
          <p:cNvPr id="3" name="Picture 2" descr="UofG School of Psychology &amp; Neuroscience (@UofGPsychNeuro) / Twitter">
            <a:extLst>
              <a:ext uri="{FF2B5EF4-FFF2-40B4-BE49-F238E27FC236}">
                <a16:creationId xmlns:a16="http://schemas.microsoft.com/office/drawing/2014/main" id="{2108EDCD-3BEA-F0ED-B46D-57C7B16AE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355F"/>
              </a:clrFrom>
              <a:clrTo>
                <a:srgbClr val="00355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63"/>
            <a:ext cx="2274782" cy="15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411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2C3BF-2F6B-ED8D-0B10-93B8624A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Sensory Processing Task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6F861FC-1BA0-0081-CACE-CBD7C88C3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218" y="1825625"/>
            <a:ext cx="8257309" cy="456824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Auditory Processing Task (Remington &amp; </a:t>
            </a:r>
            <a:r>
              <a:rPr kumimoji="0" lang="en-GB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Fairnie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2017).</a:t>
            </a:r>
          </a:p>
          <a:p>
            <a:pPr lvl="1">
              <a:spcBef>
                <a:spcPts val="1000"/>
              </a:spcBef>
              <a:buFontTx/>
              <a:buChar char="-"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48 trials, on each either the sound of a dog or lion is presented.</a:t>
            </a:r>
          </a:p>
          <a:p>
            <a:pPr lvl="1">
              <a:spcBef>
                <a:spcPts val="1000"/>
              </a:spcBef>
              <a:buFontTx/>
              <a:buChar char="-"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Occasionally the sound of a car engine is also presented.</a:t>
            </a:r>
          </a:p>
          <a:p>
            <a:pPr lvl="1">
              <a:spcBef>
                <a:spcPts val="1000"/>
              </a:spcBef>
              <a:buFontTx/>
              <a:buChar char="-"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“</a:t>
            </a:r>
            <a:r>
              <a:rPr lang="en-GB" dirty="0">
                <a:solidFill>
                  <a:prstClr val="black"/>
                </a:solidFill>
              </a:rPr>
              <a:t>D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id you hear a dog or lion?”</a:t>
            </a:r>
          </a:p>
          <a:p>
            <a:pPr lvl="1">
              <a:spcBef>
                <a:spcPts val="1000"/>
              </a:spcBef>
              <a:buFontTx/>
              <a:buChar char="-"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“</a:t>
            </a:r>
            <a:r>
              <a:rPr lang="en-GB" dirty="0">
                <a:solidFill>
                  <a:prstClr val="black"/>
                </a:solidFill>
              </a:rPr>
              <a:t>D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id you hear the car?”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State Anxiety </a:t>
            </a:r>
            <a:r>
              <a:rPr lang="en-GB" dirty="0">
                <a:solidFill>
                  <a:prstClr val="black"/>
                </a:solidFill>
              </a:rPr>
              <a:t>M</a:t>
            </a:r>
            <a:r>
              <a:rPr kumimoji="0" lang="en-GB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easures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</a:t>
            </a:r>
          </a:p>
          <a:p>
            <a:pPr lvl="1">
              <a:spcBef>
                <a:spcPts val="1000"/>
              </a:spcBef>
              <a:buFontTx/>
              <a:buChar char="-"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Heart Rate and Pupil Dilation</a:t>
            </a:r>
            <a:endParaRPr lang="en-GB" dirty="0">
              <a:solidFill>
                <a:prstClr val="black"/>
              </a:solidFill>
            </a:endParaRPr>
          </a:p>
          <a:p>
            <a:pPr lvl="1">
              <a:spcBef>
                <a:spcPts val="1000"/>
              </a:spcBef>
              <a:buFontTx/>
              <a:buChar char="-"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STAIS-5 (</a:t>
            </a:r>
            <a:r>
              <a:rPr kumimoji="0" lang="en-GB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Zsido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et al., 2020)</a:t>
            </a:r>
          </a:p>
          <a:p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C1B69C-0B2B-12BC-0219-04952025A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8" t="5050" r="2828" b="2122"/>
          <a:stretch/>
        </p:blipFill>
        <p:spPr>
          <a:xfrm>
            <a:off x="8897145" y="1622745"/>
            <a:ext cx="3015237" cy="303173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D5EC55A-2E18-6F7D-A1C3-A24EC904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146" y="4882670"/>
            <a:ext cx="4959927" cy="156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ofG School of Psychology &amp; Neuroscience (@UofGPsychNeuro) / Twitter">
            <a:extLst>
              <a:ext uri="{FF2B5EF4-FFF2-40B4-BE49-F238E27FC236}">
                <a16:creationId xmlns:a16="http://schemas.microsoft.com/office/drawing/2014/main" id="{85E7546C-7DFB-AD7E-7345-DEA0564B1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355F"/>
              </a:clrFrom>
              <a:clrTo>
                <a:srgbClr val="00355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63"/>
            <a:ext cx="2274782" cy="15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3992</TotalTime>
  <Words>2590</Words>
  <Application>Microsoft Office PowerPoint</Application>
  <PresentationFormat>Widescreen</PresentationFormat>
  <Paragraphs>198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Gill Sans MT</vt:lpstr>
      <vt:lpstr>Office Theme</vt:lpstr>
      <vt:lpstr>Investigating the Effect of State Anxiety on Real-Time Sensory Processing in Relation to Autistic Traits using Virtual Reality Environments</vt:lpstr>
      <vt:lpstr>Terminology</vt:lpstr>
      <vt:lpstr>Autism</vt:lpstr>
      <vt:lpstr>Single-Path Model</vt:lpstr>
      <vt:lpstr>Virtual Reality Technology</vt:lpstr>
      <vt:lpstr>Aims </vt:lpstr>
      <vt:lpstr>Participants and Materials</vt:lpstr>
      <vt:lpstr>VR Programme</vt:lpstr>
      <vt:lpstr>Sensory Processing Task</vt:lpstr>
      <vt:lpstr>VR and State Anxiety</vt:lpstr>
      <vt:lpstr>Sensory Processing Speed</vt:lpstr>
      <vt:lpstr>Sensory Processing Accuracy</vt:lpstr>
      <vt:lpstr>Summary of Findings</vt:lpstr>
      <vt:lpstr>Limitations</vt:lpstr>
      <vt:lpstr>Future Directions</vt:lpstr>
      <vt:lpstr>Thank you for listening!   Any questions are welcome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erin connelly</dc:creator>
  <cp:lastModifiedBy>Mark Griffin (student)</cp:lastModifiedBy>
  <cp:revision>58</cp:revision>
  <dcterms:created xsi:type="dcterms:W3CDTF">2022-12-08T01:13:04Z</dcterms:created>
  <dcterms:modified xsi:type="dcterms:W3CDTF">2023-03-22T14:59:12Z</dcterms:modified>
</cp:coreProperties>
</file>